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7" r:id="rId9"/>
    <p:sldId id="268" r:id="rId10"/>
    <p:sldId id="263" r:id="rId11"/>
    <p:sldId id="266"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7"/>
    <p:restoredTop sz="94640"/>
  </p:normalViewPr>
  <p:slideViewPr>
    <p:cSldViewPr snapToGrid="0" snapToObjects="1">
      <p:cViewPr>
        <p:scale>
          <a:sx n="81" d="100"/>
          <a:sy n="81" d="100"/>
        </p:scale>
        <p:origin x="-47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Volumes/GoogleDrive/My%20Drive/ScoringRules/results/new%20results%20with%20ozge/report_060522.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Volumes/GoogleDrive/My%20Drive/ScoringRules/results/new%20results%20with%20ozge/report_060522.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Volumes/GoogleDrive/My%20Drive/ScoringRules/results/new%20results%20with%20ozge/report_060522.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Volumes/GoogleDrive/My%20Drive/ScoringRules/results/new%20results%20with%20ozge/report_060522.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Volumes/GoogleDrive/My%20Drive/ScoringRules/results/new%20results%20with%20ozge/report_060522.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Volumes/GoogleDrive/My%20Drive/ScoringRules/results/new%20results%20with%20ozge/report_060522.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Volumes/GoogleDrive/My%20Drive/ScoringRules/results/new%20results%20with%20ozge/report_060522.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all!$K$2:$K$1001</cx:f>
        <cx:lvl ptCount="1000" formatCode="General">
          <cx:pt idx="0">6.5610667349776897</cx:pt>
          <cx:pt idx="1">11.321072727753799</cx:pt>
          <cx:pt idx="2">3.43064378292841</cx:pt>
          <cx:pt idx="3">10.2540292336002</cx:pt>
          <cx:pt idx="4">5.1631151494883101</cx:pt>
          <cx:pt idx="5">12.269472175402401</cx:pt>
          <cx:pt idx="6">7.3898193098115001</cx:pt>
          <cx:pt idx="7">4.2457830528193803</cx:pt>
          <cx:pt idx="8">12.249229926638501</cx:pt>
          <cx:pt idx="9">14.803815028696899</cx:pt>
          <cx:pt idx="10">14.460080661026</cx:pt>
          <cx:pt idx="11">2.6638306996610601</cx:pt>
          <cx:pt idx="12">6.3227330463192404</cx:pt>
          <cx:pt idx="13">11.2986730513941</cx:pt>
          <cx:pt idx="14">4.6696093250363004</cx:pt>
          <cx:pt idx="15">9.5712705833182206</cx:pt>
          <cx:pt idx="16">14.167483887494599</cx:pt>
          <cx:pt idx="17">0.90886391114490095</cx:pt>
          <cx:pt idx="18">17.198565950863902</cx:pt>
          <cx:pt idx="19">6.9468677319285801</cx:pt>
          <cx:pt idx="20">15.1786631454404</cx:pt>
          <cx:pt idx="21">15.2820808911393</cx:pt>
          <cx:pt idx="22">2.4968676687482301</cx:pt>
          <cx:pt idx="23">11.4024056201505</cx:pt>
          <cx:pt idx="24">16.043492481660799</cx:pt>
          <cx:pt idx="25">7.8375590741428303</cx:pt>
          <cx:pt idx="26">7.0886158681907299</cx:pt>
          <cx:pt idx="27">5.2782978539486702</cx:pt>
          <cx:pt idx="28">4.9115003448754804</cx:pt>
          <cx:pt idx="29">6.4436819745787099</cx:pt>
          <cx:pt idx="30">9.7350267917374893</cx:pt>
          <cx:pt idx="31">2.6982476196779999</cx:pt>
          <cx:pt idx="32">9.9046452461973402</cx:pt>
          <cx:pt idx="33">13.485305107056901</cx:pt>
          <cx:pt idx="34">10.673665611288801</cx:pt>
          <cx:pt idx="35">8.3894414969308606</cx:pt>
          <cx:pt idx="36">3.4451470502147701</cx:pt>
          <cx:pt idx="37">11.081433976375999</cx:pt>
          <cx:pt idx="38">6.4243793623626297</cx:pt>
          <cx:pt idx="39">16.766134768531</cx:pt>
          <cx:pt idx="40">8.6604689602003297</cx:pt>
          <cx:pt idx="41">6.1096656813811503</cx:pt>
          <cx:pt idx="42">13.806849443554</cx:pt>
          <cx:pt idx="43">5.6315260710349602</cx:pt>
          <cx:pt idx="44">8.0082794426323591</cx:pt>
          <cx:pt idx="45">6.1154558158752597</cx:pt>
          <cx:pt idx="46">3.9669337740978001</cx:pt>
          <cx:pt idx="47">6.8499969339974696</cx:pt>
          <cx:pt idx="48">2.2686500545841901</cx:pt>
          <cx:pt idx="49">8.2642572561404002</cx:pt>
          <cx:pt idx="50">2.4807099678529898</cx:pt>
          <cx:pt idx="51">10.8339898417042</cx:pt>
          <cx:pt idx="52">6.7616214629134896</cx:pt>
          <cx:pt idx="53">9.5837723422398593</cx:pt>
          <cx:pt idx="54">15.0772608004341</cx:pt>
          <cx:pt idx="55">1.6030138045862701</cx:pt>
          <cx:pt idx="56">4.3874414595712503</cx:pt>
          <cx:pt idx="57">2.9010152642564302</cx:pt>
          <cx:pt idx="58">15.9294238834807</cx:pt>
          <cx:pt idx="59">2.34013306933364</cx:pt>
          <cx:pt idx="60">8.7463201330229499</cx:pt>
          <cx:pt idx="61">6.2911259142774103</cx:pt>
          <cx:pt idx="62">8.9982863676484008</cx:pt>
          <cx:pt idx="63">8.4796990508237808</cx:pt>
          <cx:pt idx="64">14.7076485939505</cx:pt>
          <cx:pt idx="65">3.6537203986825699</cx:pt>
          <cx:pt idx="66">9.3220766989913901</cx:pt>
          <cx:pt idx="67">14.925936856426199</cx:pt>
          <cx:pt idx="68">12.923661580988499</cx:pt>
          <cx:pt idx="69">6.4521020848097397</cx:pt>
          <cx:pt idx="70">9.8660486772839597</cx:pt>
          <cx:pt idx="71">9.1427170960890596</cx:pt>
          <cx:pt idx="72">3.5084514993345199</cx:pt>
          <cx:pt idx="73">6.9529367842670604</cx:pt>
          <cx:pt idx="74">5.7931331045874304</cx:pt>
          <cx:pt idx="75">7.2251784279313904</cx:pt>
          <cx:pt idx="76">15.5415918261301</cx:pt>
          <cx:pt idx="77">3.9770039412748099</cx:pt>
          <cx:pt idx="78">5.0862781582726404</cx:pt>
          <cx:pt idx="79">5.8273932864434101</cx:pt>
          <cx:pt idx="80">9.34348786008022</cx:pt>
          <cx:pt idx="81">2.1943141858773698</cx:pt>
          <cx:pt idx="82">10.055567179882599</cx:pt>
          <cx:pt idx="83">3.8199625158112598</cx:pt>
          <cx:pt idx="84">9.2277039786983597</cx:pt>
          <cx:pt idx="85">9.1626251591042607</cx:pt>
          <cx:pt idx="86">10.959984770803599</cx:pt>
          <cx:pt idx="87">7.7861713858927502</cx:pt>
          <cx:pt idx="88">2.0935550271204</cx:pt>
          <cx:pt idx="89">4.1000246370218401</cx:pt>
          <cx:pt idx="90">4.3632657323849804</cx:pt>
          <cx:pt idx="91">7.0499933039421201</cx:pt>
          <cx:pt idx="92">10.899747981993899</cx:pt>
          <cx:pt idx="93">9.5247424341133495</cx:pt>
          <cx:pt idx="94">12.781050326438599</cx:pt>
          <cx:pt idx="95">0.76617268755750501</cx:pt>
          <cx:pt idx="96">7.3151610021060796</cx:pt>
          <cx:pt idx="97">11.032726595879801</cx:pt>
          <cx:pt idx="98">3.0476271808044699</cx:pt>
          <cx:pt idx="99">13.8372688769837</cx:pt>
          <cx:pt idx="100">4.2066930636821898</cx:pt>
          <cx:pt idx="101">3.58605162770285</cx:pt>
          <cx:pt idx="102">4.9077668609031697</cx:pt>
          <cx:pt idx="103">10.096623944607099</cx:pt>
          <cx:pt idx="104">15.037395020186899</cx:pt>
          <cx:pt idx="105">7.3422808398431503</cx:pt>
          <cx:pt idx="106">7.7311469785299796</cx:pt>
          <cx:pt idx="107">7.2638084543892703</cx:pt>
          <cx:pt idx="108">2.0315063487113698</cx:pt>
          <cx:pt idx="109">4.7536611495977201</cx:pt>
          <cx:pt idx="110">13.889963332790501</cx:pt>
          <cx:pt idx="111">16.5555420467254</cx:pt>
          <cx:pt idx="112">10.8386203693775</cx:pt>
          <cx:pt idx="113">8.5722343334095097</cx:pt>
          <cx:pt idx="114">9.1842853055073199</cx:pt>
          <cx:pt idx="115">15.9972371775029</cx:pt>
          <cx:pt idx="116">4.9029406916621596</cx:pt>
          <cx:pt idx="117">4.3718444343890202</cx:pt>
          <cx:pt idx="118">6.1622383556201603</cx:pt>
          <cx:pt idx="119">12.192079200502899</cx:pt>
          <cx:pt idx="120">13.9450320141646</cx:pt>
          <cx:pt idx="121">5.58421467304583</cx:pt>
          <cx:pt idx="122">15.441344703485001</cx:pt>
          <cx:pt idx="123">10.513980656908901</cx:pt>
          <cx:pt idx="124">7.5990488124259601</cx:pt>
          <cx:pt idx="125">10.1807682200923</cx:pt>
          <cx:pt idx="126">7.8831621015674296</cx:pt>
          <cx:pt idx="127">2.93116781147293</cx:pt>
          <cx:pt idx="128">5.7625976021624803</cx:pt>
          <cx:pt idx="129">8.1187970518485795</cx:pt>
          <cx:pt idx="130">4.5288145014074104</cx:pt>
          <cx:pt idx="131">7.99245862501314</cx:pt>
          <cx:pt idx="132">4.8384180071537699</cx:pt>
          <cx:pt idx="133">5.6825709290641004</cx:pt>
          <cx:pt idx="134">22.198987433732299</cx:pt>
          <cx:pt idx="135">15.597079373758501</cx:pt>
          <cx:pt idx="136">8.4027253914496605</cx:pt>
          <cx:pt idx="137">7.2271610571189502</cx:pt>
          <cx:pt idx="138">6.4780545178772204</cx:pt>
          <cx:pt idx="139">19.5046772539262</cx:pt>
          <cx:pt idx="140">10.638082536708399</cx:pt>
          <cx:pt idx="141">16.5440920669358</cx:pt>
          <cx:pt idx="142">8.1948240843826401</cx:pt>
          <cx:pt idx="143">10.3550347022081</cx:pt>
          <cx:pt idx="144">8.5945066148449207</cx:pt>
          <cx:pt idx="145">5.6902830138178304</cx:pt>
          <cx:pt idx="146">12.8856550607403</cx:pt>
          <cx:pt idx="147">9.2149126113283604</cx:pt>
          <cx:pt idx="148">13.464841863182301</cx:pt>
          <cx:pt idx="149">4.7123942358695698</cx:pt>
          <cx:pt idx="150">4.5562822627791899</cx:pt>
          <cx:pt idx="151">11.636556757903399</cx:pt>
          <cx:pt idx="152">6.1775380903640604</cx:pt>
          <cx:pt idx="153">10.9170301916896</cx:pt>
          <cx:pt idx="154">3.6568581591147198</cx:pt>
          <cx:pt idx="155">5.8499218613555</cx:pt>
          <cx:pt idx="156">17.401231869259799</cx:pt>
          <cx:pt idx="157">13.9665322865241</cx:pt>
          <cx:pt idx="158">14.094126009553399</cx:pt>
          <cx:pt idx="159">8.6744387549270492</cx:pt>
          <cx:pt idx="160">10.1360369855872</cx:pt>
          <cx:pt idx="161">7.6566615995031002</cx:pt>
          <cx:pt idx="162">9.6370899958569005</cx:pt>
          <cx:pt idx="163">6.1541792580686501</cx:pt>
          <cx:pt idx="164">20.586328430031401</cx:pt>
          <cx:pt idx="165">19.995927240478402</cx:pt>
          <cx:pt idx="166">13.077424637305899</cx:pt>
          <cx:pt idx="167">19.144533232974201</cx:pt>
          <cx:pt idx="168">6.27960790169573</cx:pt>
          <cx:pt idx="169">3.3164307398929802</cx:pt>
          <cx:pt idx="170">7.2948264087827202</cx:pt>
          <cx:pt idx="171">7.0041052960866201</cx:pt>
          <cx:pt idx="172">10.9054768698324</cx:pt>
          <cx:pt idx="173">7.7920568467722999</cx:pt>
          <cx:pt idx="174">11.771312002735</cx:pt>
          <cx:pt idx="175">6.3953970545959304</cx:pt>
          <cx:pt idx="176">1.3715752145772899</cx:pt>
          <cx:pt idx="177">4.38886943630584</cx:pt>
          <cx:pt idx="178">13.3888983380558</cx:pt>
          <cx:pt idx="179">4.8487310495317599</cx:pt>
          <cx:pt idx="180">4.5234256338535701</cx:pt>
          <cx:pt idx="181">7.1507036388797296</cx:pt>
          <cx:pt idx="182">5.3389116320326799</cx:pt>
          <cx:pt idx="183">3.75285293645981</cx:pt>
          <cx:pt idx="184">15.716351123377899</cx:pt>
          <cx:pt idx="185">5.3292846149516899</cx:pt>
          <cx:pt idx="186">13.5986727760449</cx:pt>
          <cx:pt idx="187">4.0652330049116596</cx:pt>
          <cx:pt idx="188">12.6455834682291</cx:pt>
          <cx:pt idx="189">8.7468497549030708</cx:pt>
          <cx:pt idx="190">13.2506971779308</cx:pt>
          <cx:pt idx="191">11.5762349667778</cx:pt>
          <cx:pt idx="192">4.9437445622672396</cx:pt>
          <cx:pt idx="193">21.661574852493398</cx:pt>
          <cx:pt idx="194">13.7605639682129</cx:pt>
          <cx:pt idx="195">9.2456753651250203</cx:pt>
          <cx:pt idx="196">4.7149346198698296</cx:pt>
          <cx:pt idx="197">7.3258892009413401</cx:pt>
          <cx:pt idx="198">9.6097558031407395</cx:pt>
          <cx:pt idx="199">9.5738949652000507</cx:pt>
          <cx:pt idx="200">12.637312370749401</cx:pt>
          <cx:pt idx="201">2.2140567632730601</cx:pt>
          <cx:pt idx="202">9.7033293410092192</cx:pt>
          <cx:pt idx="203">14.323831393199301</cx:pt>
          <cx:pt idx="204">9.5813604121337992</cx:pt>
          <cx:pt idx="205">14.6723472716281</cx:pt>
          <cx:pt idx="206">11.466572494285799</cx:pt>
          <cx:pt idx="207">11.491402235997301</cx:pt>
          <cx:pt idx="208">13.510796981301</cx:pt>
          <cx:pt idx="209">6.5042432881237797</cx:pt>
          <cx:pt idx="210">7.4858560054012901</cx:pt>
          <cx:pt idx="211">15.8847305493255</cx:pt>
          <cx:pt idx="212">11.2497819266062</cx:pt>
          <cx:pt idx="213">5.4125890215772801</cx:pt>
          <cx:pt idx="214">14.1949827131101</cx:pt>
          <cx:pt idx="215">9.6308055584999206</cx:pt>
          <cx:pt idx="216">5.5033891321807804</cx:pt>
          <cx:pt idx="217">10.714087278821401</cx:pt>
          <cx:pt idx="218">6.0718759039089703</cx:pt>
          <cx:pt idx="219">6.2856877930887496</cx:pt>
          <cx:pt idx="220">14.962314413613001</cx:pt>
          <cx:pt idx="221">7.37808444290736</cx:pt>
          <cx:pt idx="222">14.493374774407499</cx:pt>
          <cx:pt idx="223">9.7153759487877007</cx:pt>
          <cx:pt idx="224">2.6629469645554402</cx:pt>
          <cx:pt idx="225">7.9367411649809796</cx:pt>
          <cx:pt idx="226">17.200520948948601</cx:pt>
          <cx:pt idx="227">8.9025889280591208</cx:pt>
          <cx:pt idx="228">13.1012685209058</cx:pt>
          <cx:pt idx="229">6.1732590961330098</cx:pt>
          <cx:pt idx="230">6.6414394976565196</cx:pt>
          <cx:pt idx="231">7.3400755953916699</cx:pt>
          <cx:pt idx="232">7.0543303834683</cx:pt>
          <cx:pt idx="233">7.6131368048651602</cx:pt>
          <cx:pt idx="234">10.2694400433175</cx:pt>
          <cx:pt idx="235">7.6189841253787502</cx:pt>
          <cx:pt idx="236">11.4226237434812</cx:pt>
          <cx:pt idx="237">1.4342670767174801</cx:pt>
          <cx:pt idx="238">5.8649466251937499</cx:pt>
          <cx:pt idx="239">8.4339438139414895</cx:pt>
          <cx:pt idx="240">11.483007003488501</cx:pt>
          <cx:pt idx="241">19.038919157299901</cx:pt>
          <cx:pt idx="242">24.624866494791998</cx:pt>
          <cx:pt idx="243">10.8391737304967</cx:pt>
          <cx:pt idx="244">18.331379294315301</cx:pt>
          <cx:pt idx="245">11.257778433537901</cx:pt>
        </cx:lvl>
      </cx:numDim>
    </cx:data>
    <cx:data id="1">
      <cx:numDim type="val">
        <cx:f>all!$L$2:$L$1001</cx:f>
        <cx:lvl ptCount="1000" formatCode="General">
          <cx:pt idx="0">13.345850011866901</cx:pt>
          <cx:pt idx="1">4.4967397203935002</cx:pt>
          <cx:pt idx="2">-2.9138613477938802</cx:pt>
          <cx:pt idx="3">8.5804094498758694</cx:pt>
          <cx:pt idx="4">7.0301553462242499</cx:pt>
          <cx:pt idx="5">-0.129791010826491</cx:pt>
          <cx:pt idx="6">-0.126579632473832</cx:pt>
          <cx:pt idx="7">-3.6412987972641</cx:pt>
          <cx:pt idx="8">-1.9536170447044801</cx:pt>
          <cx:pt idx="9">-0.94017696132749995</cx:pt>
          <cx:pt idx="10">10.008235845675699</cx:pt>
          <cx:pt idx="11">-13.7426676293351</cx:pt>
          <cx:pt idx="12">5.7831508212211302</cx:pt>
          <cx:pt idx="13">-6.5247941517080097</cx:pt>
          <cx:pt idx="14">18.3390610394741</cx:pt>
          <cx:pt idx="15">2.6513866372291202</cx:pt>
          <cx:pt idx="16">-6.2443381282253103</cx:pt>
          <cx:pt idx="17">9.0678222142107892</cx:pt>
          <cx:pt idx="18">3.3875120954829399</cx:pt>
          <cx:pt idx="19">11.2545199631726</cx:pt>
          <cx:pt idx="20">2.61927924703883</cx:pt>
          <cx:pt idx="21">7.0165405024303098</cx:pt>
          <cx:pt idx="22">6.9674867127035096</cx:pt>
          <cx:pt idx="23">15.3370029900861</cx:pt>
          <cx:pt idx="24">2.1363359151811401</cx:pt>
          <cx:pt idx="25">2.82395763724245</cx:pt>
          <cx:pt idx="26">1.7297288279282199</cx:pt>
          <cx:pt idx="27">19.660073407750399</cx:pt>
          <cx:pt idx="28">-3.4754787785666501</cx:pt>
          <cx:pt idx="29">8.7379995364353196</cx:pt>
          <cx:pt idx="30">1.9502003570742099</cx:pt>
          <cx:pt idx="31">19.263973801439199</cx:pt>
          <cx:pt idx="32">-2.6640202017722401</cx:pt>
          <cx:pt idx="33">-7.6181628003674797</cx:pt>
          <cx:pt idx="34">8.0980759867695493</cx:pt>
          <cx:pt idx="35">3.1537331673261</cx:pt>
          <cx:pt idx="36">0.12399969184394299</cx:pt>
          <cx:pt idx="37">4.5972886309729599</cx:pt>
          <cx:pt idx="38">0.89496937235713503</cx:pt>
          <cx:pt idx="39">-9.26112143786853</cx:pt>
          <cx:pt idx="40">-5.7048139689650501</cx:pt>
          <cx:pt idx="41">-2.6397170134368202</cx:pt>
          <cx:pt idx="42">18.0987250400485</cx:pt>
          <cx:pt idx="43">-14.292855362396899</cx:pt>
          <cx:pt idx="44">-4.6506904226018504</cx:pt>
          <cx:pt idx="45">6.5522958850949404</cx:pt>
          <cx:pt idx="46">7.87477379864659</cx:pt>
          <cx:pt idx="47">1.93716723514867</cx:pt>
          <cx:pt idx="48">11.3976222785505</cx:pt>
          <cx:pt idx="49">-9.4743936448895294</cx:pt>
          <cx:pt idx="50">-3.6316480445853898</cx:pt>
          <cx:pt idx="51">13.051045759645</cx:pt>
          <cx:pt idx="52">-3.8481946743857298</cx:pt>
          <cx:pt idx="53">-0.032554161939911799</cx:pt>
          <cx:pt idx="54">7.5883762342744498</cx:pt>
          <cx:pt idx="55">2.6008778579690701</cx:pt>
          <cx:pt idx="56">5.9691968996177502</cx:pt>
          <cx:pt idx="57">-2.9584481050703402</cx:pt>
          <cx:pt idx="58">0.867550201295614</cx:pt>
          <cx:pt idx="59">-7.2890782720218201</cx:pt>
          <cx:pt idx="60">-0.30636206795153098</cx:pt>
          <cx:pt idx="61">-2.3101011376193799</cx:pt>
          <cx:pt idx="62">-7.5016407427353897</cx:pt>
          <cx:pt idx="63">-6.0506104592571504</cx:pt>
          <cx:pt idx="64">18.860030953124902</cx:pt>
          <cx:pt idx="65">-9.2861301983211995</cx:pt>
          <cx:pt idx="66">21.7641070207337</cx:pt>
          <cx:pt idx="67">11.294370430822999</cx:pt>
          <cx:pt idx="68">18.011094228730499</cx:pt>
          <cx:pt idx="69">-0.64177713441135098</cx:pt>
          <cx:pt idx="70">-10.431778576126201</cx:pt>
          <cx:pt idx="71">-0.80569829931084802</cx:pt>
          <cx:pt idx="72">-3.9258774476599299</cx:pt>
          <cx:pt idx="73">-5.0723228928525002</cx:pt>
          <cx:pt idx="74">0.70261832126903301</cx:pt>
          <cx:pt idx="75">-4.06012119914518</cx:pt>
          <cx:pt idx="76">7.6947981173501399</cx:pt>
          <cx:pt idx="77">17.479366101422102</cx:pt>
          <cx:pt idx="78">14.7081649527414</cx:pt>
          <cx:pt idx="79">-0.116313406604221</cx:pt>
          <cx:pt idx="80">4.43219986109251</cx:pt>
          <cx:pt idx="81">-14.8772883914801</cx:pt>
          <cx:pt idx="82">6.6375043104601401</cx:pt>
          <cx:pt idx="83">-0.91091923585483703</cx:pt>
          <cx:pt idx="84">-2.36270968060705</cx:pt>
          <cx:pt idx="85">-2.4058849086368999</cx:pt>
          <cx:pt idx="86">-11.4184387355717</cx:pt>
          <cx:pt idx="87">5.6983953959522298</cx:pt>
          <cx:pt idx="88">0.66060540246968302</cx:pt>
          <cx:pt idx="89">-3.94391899420798</cx:pt>
          <cx:pt idx="90">7.3714672260884102</cx:pt>
          <cx:pt idx="91">2.1652294149345801</cx:pt>
          <cx:pt idx="92">4.9535721941964299</cx:pt>
          <cx:pt idx="93">5.6210614565398798</cx:pt>
          <cx:pt idx="94">-2.4096730610610901</cx:pt>
          <cx:pt idx="95">-9.5718230866672105</cx:pt>
          <cx:pt idx="96">12.618449608684699</cx:pt>
          <cx:pt idx="97">-10.0567320079189</cx:pt>
          <cx:pt idx="98">2.0370756458381001</cx:pt>
          <cx:pt idx="99">7.1731676103209701</cx:pt>
          <cx:pt idx="100">14.1484353527221</cx:pt>
          <cx:pt idx="101">18.956452551047601</cx:pt>
          <cx:pt idx="102">-10.964123205032299</cx:pt>
          <cx:pt idx="103">-4.4564685714880596</cx:pt>
          <cx:pt idx="104">12.449486526377999</cx:pt>
          <cx:pt idx="105">2.3420325284250101</cx:pt>
          <cx:pt idx="106">5.4636807340236704</cx:pt>
          <cx:pt idx="107">15.0859984157788</cx:pt>
          <cx:pt idx="108">-21.909463935508001</cx:pt>
          <cx:pt idx="109">9.1239543559833098</cx:pt>
          <cx:pt idx="110">-5.7422850469531701</cx:pt>
          <cx:pt idx="111">-10.2454365187488</cx:pt>
          <cx:pt idx="112">-2.9316884335206499</cx:pt>
          <cx:pt idx="113">-7.79318038115749</cx:pt>
          <cx:pt idx="114">-1.2462996027362001</cx:pt>
          <cx:pt idx="115">-2.3816967261921298</cx:pt>
          <cx:pt idx="116">9.71333069440462</cx:pt>
          <cx:pt idx="117">13.491026939392</cx:pt>
          <cx:pt idx="118">-1.16157235844049</cx:pt>
          <cx:pt idx="119">3.4354501094104299</cx:pt>
          <cx:pt idx="120">-4.2918409670129298</cx:pt>
          <cx:pt idx="121">9.4147092235842091</cx:pt>
          <cx:pt idx="122">-3.7841576861736899</cx:pt>
          <cx:pt idx="123">1.1206173967022199</cx:pt>
          <cx:pt idx="124">7.2320701275036798</cx:pt>
          <cx:pt idx="125">-0.958270120942742</cx:pt>
          <cx:pt idx="126">3.2076515315184602</cx:pt>
          <cx:pt idx="127">-2.9917991157988602</cx:pt>
          <cx:pt idx="128">-6.5398545807803403</cx:pt>
          <cx:pt idx="129">7.8744535214072702</cx:pt>
          <cx:pt idx="130">-4.1308765363096498</cx:pt>
          <cx:pt idx="131">0.64428250250138597</cx:pt>
          <cx:pt idx="132">-2.8591373179725701</cx:pt>
          <cx:pt idx="133">-16.5554533322466</cx:pt>
          <cx:pt idx="134">5.4031276515766002</cx:pt>
          <cx:pt idx="135">18.1170998200109</cx:pt>
          <cx:pt idx="136">0.47266307370355398</cx:pt>
          <cx:pt idx="137">2.7339311841338199</cx:pt>
          <cx:pt idx="138">-10.788106965805399</cx:pt>
          <cx:pt idx="139">-6.0887060960011903</cx:pt>
          <cx:pt idx="140">-6.17435740896466</cx:pt>
          <cx:pt idx="141">17.2430839274965</cx:pt>
          <cx:pt idx="142">-4.6419693163169304</cx:pt>
          <cx:pt idx="143">-18.8043212744705</cx:pt>
          <cx:pt idx="144">11.270549349295999</cx:pt>
          <cx:pt idx="145">4.05131276048039</cx:pt>
          <cx:pt idx="146">20.323120336290302</cx:pt>
          <cx:pt idx="147">18.565519349265099</cx:pt>
          <cx:pt idx="148">7.1170207099881404</cx:pt>
          <cx:pt idx="149">18.083531981830401</cx:pt>
          <cx:pt idx="150">-7.9847232730214603</cx:pt>
          <cx:pt idx="151">13.5899621230315</cx:pt>
          <cx:pt idx="152">7.30701174603906</cx:pt>
          <cx:pt idx="153">12.098903546671499</cx:pt>
          <cx:pt idx="154">-7.2370833371324199</cx:pt>
          <cx:pt idx="155">-0.28460719379635702</cx:pt>
          <cx:pt idx="156">6.8119208465487899</cx:pt>
          <cx:pt idx="157">15.846660356497299</cx:pt>
          <cx:pt idx="158">3.1543316100569498</cx:pt>
          <cx:pt idx="159">-3.9917847450269601</cx:pt>
          <cx:pt idx="160">-7.5731040852718898</cx:pt>
          <cx:pt idx="161">4.7172201032056797</cx:pt>
          <cx:pt idx="162">6.2282397708471198</cx:pt>
          <cx:pt idx="163">6.1339715469071203</cx:pt>
          <cx:pt idx="164">11.8318370020469</cx:pt>
          <cx:pt idx="165">4.7929836320025103</cx:pt>
          <cx:pt idx="166">3.7416910596458202</cx:pt>
          <cx:pt idx="167">-3.66595968495723</cx:pt>
          <cx:pt idx="168">-5.5896692009116</cx:pt>
          <cx:pt idx="169">-8.7101016019605506</cx:pt>
          <cx:pt idx="170">4.2260439813320998</cx:pt>
          <cx:pt idx="171">-7.2193876873732199</cx:pt>
          <cx:pt idx="172">0.25881444302252399</cx:pt>
          <cx:pt idx="173">-14.201890526497399</cx:pt>
          <cx:pt idx="174">20.1353847250912</cx:pt>
          <cx:pt idx="175">8.0352831985809701</cx:pt>
          <cx:pt idx="176">-5.9850824892379801</cx:pt>
          <cx:pt idx="177">5.3804316552267704</cx:pt>
          <cx:pt idx="178">-3.3530738588762601</cx:pt>
          <cx:pt idx="179">-2.6371383543253399</cx:pt>
          <cx:pt idx="180">-8.1173939826226498</cx:pt>
          <cx:pt idx="181">18.052312216326101</cx:pt>
          <cx:pt idx="182">18.890841939405401</cx:pt>
          <cx:pt idx="183">-2.3715271824061999</cx:pt>
          <cx:pt idx="184">8.5867885243761908</cx:pt>
          <cx:pt idx="185">-2.81050095753693</cx:pt>
          <cx:pt idx="186">2.9111528383626299</cx:pt>
          <cx:pt idx="187">14.507272762948499</cx:pt>
          <cx:pt idx="188">-5.07988888222404</cx:pt>
          <cx:pt idx="189">-3.5199910314259699</cx:pt>
          <cx:pt idx="190">21.010491605487498</cx:pt>
          <cx:pt idx="191">-1.4420155050922201</cx:pt>
          <cx:pt idx="192">-20.872377245908499</cx:pt>
          <cx:pt idx="193">9.8849291232366703</cx:pt>
          <cx:pt idx="194">8.5251550235169304</cx:pt>
          <cx:pt idx="195">7.6750601730412296</cx:pt>
          <cx:pt idx="196">-16.739790990292299</cx:pt>
          <cx:pt idx="197">-3.6527575109250998</cx:pt>
          <cx:pt idx="198">-6.0418118015726696</cx:pt>
          <cx:pt idx="199">-11.5025663323497</cx:pt>
          <cx:pt idx="200">0.90642017618848203</cx:pt>
          <cx:pt idx="201">-3.2314518523298399</cx:pt>
          <cx:pt idx="202">0.592614098790333</cx:pt>
          <cx:pt idx="203">6.6986999818184803</cx:pt>
          <cx:pt idx="204">2.28064594679585</cx:pt>
          <cx:pt idx="205">10.2104228514963</cx:pt>
          <cx:pt idx="206">9.1910229352675401</cx:pt>
          <cx:pt idx="207">-7.5929530044871001</cx:pt>
          <cx:pt idx="208">9.2795065557518992</cx:pt>
          <cx:pt idx="209">5.3498873067663499</cx:pt>
          <cx:pt idx="210">-5.9330800746857202</cx:pt>
          <cx:pt idx="211">-8.7588922319512701</cx:pt>
          <cx:pt idx="212">0.65220776998132102</cx:pt>
          <cx:pt idx="213">-1.4661158609393801</cx:pt>
          <cx:pt idx="214">-13.301080957619099</cx:pt>
          <cx:pt idx="215">-3.4847252432239801</cx:pt>
          <cx:pt idx="216">1.9071030043508901</cx:pt>
          <cx:pt idx="217">5.1275872410362204</cx:pt>
          <cx:pt idx="218">9.0094698708720298</cx:pt>
          <cx:pt idx="219">-0.45855331307908298</cx:pt>
          <cx:pt idx="220">-4.23402433662352</cx:pt>
          <cx:pt idx="221">-18.3779233126766</cx:pt>
          <cx:pt idx="222">12.8282165326371</cx:pt>
          <cx:pt idx="223">5.8234721522145501</cx:pt>
          <cx:pt idx="224">21.7253218927722</cx:pt>
          <cx:pt idx="225">-0.58834678707176402</cx:pt>
          <cx:pt idx="226">9.4513644180192102</cx:pt>
          <cx:pt idx="227">14.731258678117699</cx:pt>
          <cx:pt idx="228">-4.6141110933480398</cx:pt>
          <cx:pt idx="229">5.5723579985552503</cx:pt>
          <cx:pt idx="230">-15.8504850119064</cx:pt>
          <cx:pt idx="231">6.75493227167477</cx:pt>
          <cx:pt idx="232">4.1593071228249396</cx:pt>
          <cx:pt idx="233">7.5697897240177596</cx:pt>
          <cx:pt idx="234">9.2719262618456799</cx:pt>
          <cx:pt idx="235">-0.32632965032484901</cx:pt>
          <cx:pt idx="236">2.39425593895418</cx:pt>
          <cx:pt idx="237">2.2297263624393699</cx:pt>
          <cx:pt idx="238">4.2233257180074899</cx:pt>
          <cx:pt idx="239">8.0655316499640595</cx:pt>
          <cx:pt idx="240">3.1150723305437999</cx:pt>
          <cx:pt idx="241">-0.56182429385658506</cx:pt>
          <cx:pt idx="242">-9.0820736245308709</cx:pt>
        </cx:lvl>
      </cx:numDim>
    </cx:data>
    <cx:data id="2">
      <cx:numDim type="val">
        <cx:f>all!$M$2:$M$1001</cx:f>
        <cx:lvl ptCount="1000" formatCode="General">
          <cx:pt idx="0">2.2921872685903</cx:pt>
          <cx:pt idx="1">0.50931799867059102</cx:pt>
          <cx:pt idx="2">0.77652690444301598</cx:pt>
          <cx:pt idx="3">0.57494835521654597</cx:pt>
          <cx:pt idx="4">0.37640762252676802</cx:pt>
          <cx:pt idx="5">1.62876621526859</cx:pt>
          <cx:pt idx="6">1.2663828664179799</cx:pt>
          <cx:pt idx="7">2.9764526827406899</cx:pt>
          <cx:pt idx="8">0.40181601487248497</cx:pt>
          <cx:pt idx="9">1.0595807936728701</cx:pt>
          <cx:pt idx="10">0.71006411531103397</cx:pt>
          <cx:pt idx="11">1.1113617985915401</cx:pt>
          <cx:pt idx="12">1.6122025756745</cx:pt>
          <cx:pt idx="13">0.53199481012199101</cx:pt>
          <cx:pt idx="14">0.536794383716791</cx:pt>
          <cx:pt idx="15">0.16237508165331499</cx:pt>
          <cx:pt idx="16">1.1239655287113699</cx:pt>
          <cx:pt idx="17">0.206065925836458</cx:pt>
          <cx:pt idx="18">0.67942838998249999</cx:pt>
          <cx:pt idx="19">0.63718897245436201</cx:pt>
          <cx:pt idx="20">0.91608551849369801</cx:pt>
          <cx:pt idx="21">0.31898438662633899</cx:pt>
          <cx:pt idx="22">0.067032626617737207</cx:pt>
          <cx:pt idx="23">1.3621711762609501</cx:pt>
          <cx:pt idx="24">0.29421771524168</cx:pt>
          <cx:pt idx="25">3.5853124188748899</cx:pt>
          <cx:pt idx="26">0.98463917317401195</cx:pt>
          <cx:pt idx="27">1.2934186632123299</cx:pt>
          <cx:pt idx="28">0.104344984171126</cx:pt>
          <cx:pt idx="29">0.132256140654858</cx:pt>
          <cx:pt idx="30">1.3494180570441601</cx:pt>
          <cx:pt idx="31">3.5722348294514501</cx:pt>
          <cx:pt idx="32">3.25009868471001</cx:pt>
          <cx:pt idx="33">0.83892564657555901</cx:pt>
          <cx:pt idx="34">0.72958024240965502</cx:pt>
          <cx:pt idx="35">0.80277236786729</cx:pt>
          <cx:pt idx="36">0.74245774759793104</cx:pt>
          <cx:pt idx="37">1.7087384181708201</cx:pt>
          <cx:pt idx="38">0.97448873934804903</cx:pt>
          <cx:pt idx="39">0.067816501636660406</cx:pt>
          <cx:pt idx="40">3.5656292637018501</cx:pt>
          <cx:pt idx="41">0.33459523017332199</cx:pt>
          <cx:pt idx="42">1.60218714603019</cx:pt>
          <cx:pt idx="43">0.89690836708563604</cx:pt>
          <cx:pt idx="44">2.0043360825786301</cx:pt>
          <cx:pt idx="45">0.15729105420247699</cx:pt>
          <cx:pt idx="46">0.83776944355079597</cx:pt>
          <cx:pt idx="47">0.65932826650974696</cx:pt>
          <cx:pt idx="48">0.60896629753699805</cx:pt>
          <cx:pt idx="49">0.28419777627864701</cx:pt>
          <cx:pt idx="50">0.43431328064259</cx:pt>
          <cx:pt idx="51">5.2446098207110099</cx:pt>
          <cx:pt idx="52">0.95019477357219695</cx:pt>
          <cx:pt idx="53">0.58315831475109503</cx:pt>
          <cx:pt idx="54">0.75891743875118201</cx:pt>
          <cx:pt idx="55">1.4946381760476799</cx:pt>
          <cx:pt idx="56">0.17872942835509201</cx:pt>
          <cx:pt idx="57">0.39767992168066701</cx:pt>
          <cx:pt idx="58">4.0283724028400201</cx:pt>
          <cx:pt idx="59">0.69191917538701198</cx:pt>
          <cx:pt idx="60">0.043224700713164997</cx:pt>
          <cx:pt idx="61">1.5420718154450099</cx:pt>
          <cx:pt idx="62">0.97001721401316898</cx:pt>
          <cx:pt idx="63">0.73524186727884899</cx:pt>
          <cx:pt idx="64">0.28297043228760299</cx:pt>
          <cx:pt idx="65">0.25253311814694301</cx:pt>
          <cx:pt idx="66">0.39710941974021002</cx:pt>
          <cx:pt idx="67">2.2115731717582401</cx:pt>
          <cx:pt idx="68">1.64444889908294</cx:pt>
          <cx:pt idx="69">0.31436681301106201</cx:pt>
          <cx:pt idx="70">0.91157088275831399</cx:pt>
          <cx:pt idx="71">0.171119875845895</cx:pt>
          <cx:pt idx="72">0.99938256289488403</cx:pt>
          <cx:pt idx="73">2.5068926780805998</cx:pt>
          <cx:pt idx="74">1.0337505147180901</cx:pt>
          <cx:pt idx="75">0.53374527339372801</cx:pt>
          <cx:pt idx="76">0.14318741237246199</cx:pt>
          <cx:pt idx="77">0.028072200585912699</cx:pt>
          <cx:pt idx="78">0.20206885280921799</cx:pt>
          <cx:pt idx="79">1.48833472415526</cx:pt>
          <cx:pt idx="80">0.057057466023614598</cx:pt>
          <cx:pt idx="81">0.43081076156029902</cx:pt>
          <cx:pt idx="82">1.40996880431037</cx:pt>
          <cx:pt idx="83">1.5137798686107999</cx:pt>
          <cx:pt idx="84">0.229421640062106</cx:pt>
          <cx:pt idx="85">0.43692136001626602</cx:pt>
          <cx:pt idx="86">0.64178620813521603</cx:pt>
          <cx:pt idx="87">0.25440065024757003</cx:pt>
          <cx:pt idx="88">1.9013465313459601</cx:pt>
          <cx:pt idx="89">1.5505267109115499</cx:pt>
          <cx:pt idx="90">0.041502814389321997</cx:pt>
          <cx:pt idx="91">1.00975919638071</cx:pt>
          <cx:pt idx="92">0.050182124286607802</cx:pt>
          <cx:pt idx="93">2.1563015860747599</cx:pt>
          <cx:pt idx="94">0.19808260548464901</cx:pt>
          <cx:pt idx="95">0.127202932419547</cx:pt>
          <cx:pt idx="96">1.3258171138966199</cx:pt>
          <cx:pt idx="97">2.5898629348886799</cx:pt>
          <cx:pt idx="98">2.1157110161592501</cx:pt>
          <cx:pt idx="99">0.15465424909275099</cx:pt>
          <cx:pt idx="100">0.299261268174357</cx:pt>
          <cx:pt idx="101">0.68034848336446596</cx:pt>
          <cx:pt idx="102">1.3401770042755601</cx:pt>
          <cx:pt idx="103">0.18030993220962599</cx:pt>
          <cx:pt idx="104">0.36489435203582798</cx:pt>
          <cx:pt idx="105">0.63562540257760003</cx:pt>
          <cx:pt idx="106">0.84056630029499502</cx:pt>
          <cx:pt idx="107">1.31079022976592</cx:pt>
          <cx:pt idx="108">0.58035750453731805</cx:pt>
          <cx:pt idx="109">3.1860855722248198</cx:pt>
          <cx:pt idx="110">0.70996861854106197</cx:pt>
          <cx:pt idx="111">0.65505365107972202</cx:pt>
          <cx:pt idx="112">0.10499566214895099</cx:pt>
          <cx:pt idx="113">0.0152840535738015</cx:pt>
          <cx:pt idx="114">0.076937309351714597</cx:pt>
          <cx:pt idx="115">2.3859517081522901</cx:pt>
          <cx:pt idx="116">2.15146727907914</cx:pt>
          <cx:pt idx="117">1.5925352860016999</cx:pt>
          <cx:pt idx="118">0.95213541563835802</cx:pt>
          <cx:pt idx="119">1.8956496000392999</cx:pt>
          <cx:pt idx="120">0.93203030536577502</cx:pt>
          <cx:pt idx="121">0.41313743614214199</cx:pt>
          <cx:pt idx="122">0.80954096638684503</cx:pt>
          <cx:pt idx="123">0.58827296176269805</cx:pt>
          <cx:pt idx="124">0.72797526103153898</cx:pt>
          <cx:pt idx="125">0.35718977294721099</cx:pt>
          <cx:pt idx="126">0.69612315433701999</cx:pt>
          <cx:pt idx="127">1.5038521539155301</cx:pt>
          <cx:pt idx="128">0.20467041019592999</cx:pt>
          <cx:pt idx="129">0.345894051426127</cx:pt>
          <cx:pt idx="130">0.50026002232701705</cx:pt>
          <cx:pt idx="131">5.68390231967593</cx:pt>
          <cx:pt idx="132">2.2182732561045899</cx:pt>
          <cx:pt idx="133">1.7185425829097101</cx:pt>
          <cx:pt idx="134">0.14848828225132901</cx:pt>
          <cx:pt idx="135">0.27388676584424498</cx:pt>
          <cx:pt idx="136">2.1390598189364098</cx:pt>
          <cx:pt idx="137">0.60941037909129803</cx:pt>
          <cx:pt idx="138">0.62675179708717998</cx:pt>
          <cx:pt idx="139">0.14363393770858501</cx:pt>
          <cx:pt idx="140">0.065906781616262802</cx:pt>
          <cx:pt idx="141">0.59852288302863099</cx:pt>
          <cx:pt idx="142">1.2319546449314001</cx:pt>
          <cx:pt idx="143">1.8021490055215901</cx:pt>
          <cx:pt idx="144">0.80340787904200095</cx:pt>
          <cx:pt idx="145">0.64739939079414299</cx:pt>
          <cx:pt idx="146">0.58047072985356496</cx:pt>
          <cx:pt idx="147">0.23514393785575</cx:pt>
          <cx:pt idx="148">0.053393530139454602</cx:pt>
          <cx:pt idx="149">0.126688741452646</cx:pt>
          <cx:pt idx="150">0.527322950760167</cx:pt>
          <cx:pt idx="151">0.33101341283400298</cx:pt>
          <cx:pt idx="152">2.83402572255899</cx:pt>
          <cx:pt idx="153">0.42467169689756901</cx:pt>
          <cx:pt idx="154">0.0053594002051307</cx:pt>
          <cx:pt idx="155">3.6622555678990398</cx:pt>
          <cx:pt idx="156">0.56544235220302297</cx:pt>
          <cx:pt idx="157">0.30248811249444302</cx:pt>
          <cx:pt idx="158">0.62937146815301404</cx:pt>
          <cx:pt idx="159">0.46573460618059898</cx:pt>
          <cx:pt idx="160">1.0806884268549899</cx:pt>
          <cx:pt idx="161">0.057986522286171301</cx:pt>
          <cx:pt idx="162">0.32820880263837898</cx:pt>
          <cx:pt idx="163">0.13411791789504901</cx:pt>
          <cx:pt idx="164">1.6563354785336999</cx:pt>
          <cx:pt idx="165">0.049204598069096002</cx:pt>
          <cx:pt idx="166">0.94810848679771398</cx:pt>
          <cx:pt idx="167">0.45555241750255598</cx:pt>
          <cx:pt idx="168">0.82417732386601195</cx:pt>
          <cx:pt idx="169">0.022900602292178801</cx:pt>
          <cx:pt idx="170">0.99317434296101903</cx:pt>
          <cx:pt idx="171">0.33587805846177399</cx:pt>
          <cx:pt idx="172">0.90840172222482496</cx:pt>
          <cx:pt idx="173">0.48847704370713102</cx:pt>
          <cx:pt idx="174">0.58397876557982797</cx:pt>
          <cx:pt idx="175">2.7280831102603398</cx:pt>
          <cx:pt idx="176">1.19665563786191</cx:pt>
          <cx:pt idx="177">2.6217512839575101</cx:pt>
          <cx:pt idx="178">1.3668268754718</cx:pt>
          <cx:pt idx="179">0.78432275799256301</cx:pt>
          <cx:pt idx="180">0.57752065605762604</cx:pt>
          <cx:pt idx="181">0.97965212834218596</cx:pt>
          <cx:pt idx="182">1.1627542126447901</cx:pt>
          <cx:pt idx="183">0.44786040137948702</cx:pt>
          <cx:pt idx="184">1.0696971829929101</cx:pt>
          <cx:pt idx="185">0.091364576288664207</cx:pt>
          <cx:pt idx="186">2.0645881594905702</cx:pt>
          <cx:pt idx="187">0.51178821236240801</cx:pt>
          <cx:pt idx="188">0.87624883636003803</cx:pt>
          <cx:pt idx="189">1.54350689542435</cx:pt>
          <cx:pt idx="190">1.11184233047055</cx:pt>
          <cx:pt idx="191">0.527250693292172</cx:pt>
          <cx:pt idx="192">0.45610860224608901</cx:pt>
          <cx:pt idx="193">0.41744707230820199</cx:pt>
          <cx:pt idx="194">1.34973333186419</cx:pt>
          <cx:pt idx="195">0.95922939847333699</cx:pt>
          <cx:pt idx="196">0.93780955079061601</cx:pt>
          <cx:pt idx="197">0.40083130996455102</cx:pt>
          <cx:pt idx="198">1.1643432476095601</cx:pt>
          <cx:pt idx="199">0.31303890864765899</cx:pt>
          <cx:pt idx="200">0.46669606181620799</cx:pt>
          <cx:pt idx="201">0.51984116910515299</cx:pt>
          <cx:pt idx="202">0.56318280629887996</cx:pt>
          <cx:pt idx="203">2.5490592779443402</cx:pt>
          <cx:pt idx="204">1.4255727555917801</cx:pt>
          <cx:pt idx="205">1.5220406105000901</cx:pt>
          <cx:pt idx="206">1.9193090237600801</cx:pt>
          <cx:pt idx="207">1.60496168693288</cx:pt>
          <cx:pt idx="208">0.70475245993538205</cx:pt>
          <cx:pt idx="209">0.95411198198724101</cx:pt>
          <cx:pt idx="210">0.052140557654972802</cx:pt>
          <cx:pt idx="211">1.0145307886899599</cx:pt>
          <cx:pt idx="212">0.75016370386879105</cx:pt>
          <cx:pt idx="213">2.6380972470641799</cx:pt>
          <cx:pt idx="214">1.2156870762349901</cx:pt>
          <cx:pt idx="215">0.040145102013054997</cx:pt>
          <cx:pt idx="216">2.9283326959260898</cx:pt>
          <cx:pt idx="217">1.6686469484439199</cx:pt>
          <cx:pt idx="218">0.67329581569193397</cx:pt>
          <cx:pt idx="219">0.41509872404673198</cx:pt>
          <cx:pt idx="220">2.1539887350429701</cx:pt>
          <cx:pt idx="221">2.8419770585478701</cx:pt>
          <cx:pt idx="222">1.12514267139464</cx:pt>
          <cx:pt idx="223">0.47493769247047701</cx:pt>
          <cx:pt idx="224">0.404104090037602</cx:pt>
          <cx:pt idx="225">2.6284443907048298</cx:pt>
          <cx:pt idx="226">3.5751751328583898</cx:pt>
          <cx:pt idx="227">0.42734769311731202</cx:pt>
          <cx:pt idx="228">0.24689548101141001</cx:pt>
          <cx:pt idx="229">1.91897789349848</cx:pt>
          <cx:pt idx="230">3.3477530625099501</cx:pt>
          <cx:pt idx="231">1.0825594069826701</cx:pt>
          <cx:pt idx="232">0.93843370779603796</cx:pt>
          <cx:pt idx="233">0.23905485762796</cx:pt>
          <cx:pt idx="234">1.7103691371740899</cx:pt>
          <cx:pt idx="235">0.85046994684211996</cx:pt>
          <cx:pt idx="236">0.23512159007189101</cx:pt>
          <cx:pt idx="237">2.1920212892957198</cx:pt>
          <cx:pt idx="238">0.082120713961925995</cx:pt>
          <cx:pt idx="239">1.00846648599852</cx:pt>
          <cx:pt idx="240">0.66908140553999595</cx:pt>
          <cx:pt idx="241">3.2631929204624401</cx:pt>
          <cx:pt idx="242">0.55775810777526202</cx:pt>
          <cx:pt idx="243">1.4886305683750201</cx:pt>
          <cx:pt idx="244">2.2514151458907699</cx:pt>
          <cx:pt idx="245">0.057417945033868802</cx:pt>
          <cx:pt idx="246">0.49852412434924598</cx:pt>
          <cx:pt idx="247">1.4971227293354401</cx:pt>
          <cx:pt idx="248">0.471868832689467</cx:pt>
        </cx:lvl>
      </cx:numDim>
    </cx:data>
    <cx:data id="3">
      <cx:numDim type="val">
        <cx:f>all!$N$2:$N$1001</cx:f>
        <cx:lvl ptCount="1000" formatCode="General">
          <cx:pt idx="0">-1.75815096016473</cx:pt>
          <cx:pt idx="1">2.0399736637740999</cx:pt>
          <cx:pt idx="2">0.70874933604542301</cx:pt>
          <cx:pt idx="3">1.20092980971757</cx:pt>
          <cx:pt idx="4">4.1452250188922699</cx:pt>
          <cx:pt idx="5">-4.0960945591729701</cx:pt>
          <cx:pt idx="6">2.86177660812035</cx:pt>
          <cx:pt idx="7">1.10513024934773</cx:pt>
          <cx:pt idx="8">-6.5593684161532897</cx:pt>
          <cx:pt idx="9">-2.3213857480145301</cx:pt>
          <cx:pt idx="10">-3.75920100076292</cx:pt>
          <cx:pt idx="11">-2.9382021647365302</cx:pt>
          <cx:pt idx="12">-3.0581419526928801</cx:pt>
          <cx:pt idx="13">-1.56268170806691</cx:pt>
          <cx:pt idx="14">3.6076032586896201</cx:pt>
          <cx:pt idx="15">3.9745981198188498</cx:pt>
          <cx:pt idx="16">-3.10969944058359</cx:pt>
          <cx:pt idx="17">1.78758869576609</cx:pt>
          <cx:pt idx="18">-2.9303803444571899</cx:pt>
          <cx:pt idx="19">0.97887418805343696</cx:pt>
          <cx:pt idx="20">3.7622106043383599</cx:pt>
          <cx:pt idx="21">-4.5726727756713004</cx:pt>
          <cx:pt idx="22">2.3081543973467902</cx:pt>
          <cx:pt idx="23">2.6753585795517298</cx:pt>
          <cx:pt idx="24">-3.18717228747715</cx:pt>
          <cx:pt idx="25">-1.4263316740360801</cx:pt>
          <cx:pt idx="26">1.1191108423709999</cx:pt>
          <cx:pt idx="27">0.66332711567079905</cx:pt>
          <cx:pt idx="28">-1.31305121139819</cx:pt>
          <cx:pt idx="29">-3.8920929869835801</cx:pt>
          <cx:pt idx="30">2.6990396055321999</cx:pt>
          <cx:pt idx="31">-1.6375881028839201</cx:pt>
          <cx:pt idx="32">3.0178688040477999</cx:pt>
          <cx:pt idx="33">-0.185143795327115</cx:pt>
          <cx:pt idx="34">2.9336238766957199</cx:pt>
          <cx:pt idx="35">4.5826464452991598</cx:pt>
          <cx:pt idx="36">0.26892659958424803</cx:pt>
          <cx:pt idx="37">-2.4922686229564901</cx:pt>
          <cx:pt idx="38">-1.41432598523237</cx:pt>
          <cx:pt idx="39">2.8759351956845798</cx:pt>
          <cx:pt idx="40">-5.78577620968208</cx:pt>
          <cx:pt idx="41">1.03087274048692</cx:pt>
          <cx:pt idx="42">-0.0224009181689027</cx:pt>
          <cx:pt idx="43">0.954831594820995</cx:pt>
          <cx:pt idx="44">-2.1991339154848402</cx:pt>
          <cx:pt idx="45">5.3421852751774903</cx:pt>
          <cx:pt idx="46">5.6223944471333098</cx:pt>
          <cx:pt idx="47">-2.76552279583685</cx:pt>
          <cx:pt idx="48">-0.042762282287268701</cx:pt>
          <cx:pt idx="49">0.61070617464547405</cx:pt>
          <cx:pt idx="50">-1.74535056153553</cx:pt>
          <cx:pt idx="51">3.7788190008268501</cx:pt>
          <cx:pt idx="52">-0.054019761894441597</cx:pt>
          <cx:pt idx="53">-2.94918192967465</cx:pt>
          <cx:pt idx="54">-0.246268304893593</cx:pt>
          <cx:pt idx="55">2.1108887411877699</cx:pt>
          <cx:pt idx="56">0.67152011305551296</cx:pt>
          <cx:pt idx="57">4.2988872634757502</cx:pt>
          <cx:pt idx="58">-7.8312563020242996</cx:pt>
          <cx:pt idx="59">-6.2463301175487302</cx:pt>
          <cx:pt idx="60">2.5280367575346498</cx:pt>
          <cx:pt idx="61">-2.8150289012851499</cx:pt>
          <cx:pt idx="62">-3.0477456749418201</cx:pt>
          <cx:pt idx="63">-1.73759903668177</cx:pt>
          <cx:pt idx="64">1.23916680854124</cx:pt>
          <cx:pt idx="65">-3.6949786269368099</cx:pt>
          <cx:pt idx="66">1.1034156283154499</cx:pt>
          <cx:pt idx="67">2.8249087227488698</cx:pt>
          <cx:pt idx="68">0.70276556532960199</cx:pt>
          <cx:pt idx="69">-0.92961525741858397</cx:pt>
          <cx:pt idx="70">-2.6709059128776702</cx:pt>
          <cx:pt idx="71">1.73277090487829</cx:pt>
          <cx:pt idx="72">1.12952803146725</cx:pt>
          <cx:pt idx="73">0.81000667832517004</cx:pt>
          <cx:pt idx="74">8.2123093786121295</cx:pt>
          <cx:pt idx="75">1.86937771070529</cx:pt>
          <cx:pt idx="76">0.82536308308963802</cx:pt>
          <cx:pt idx="77">2.9355477881437202</cx:pt>
          <cx:pt idx="78">2.3337349937188199</cx:pt>
          <cx:pt idx="79">1.4427721825506199</cx:pt>
          <cx:pt idx="80">-0.73338063689644495</cx:pt>
          <cx:pt idx="81">-3.49888226951877</cx:pt>
          <cx:pt idx="82">0.303953091690917</cx:pt>
          <cx:pt idx="83">-1.13765555259787</cx:pt>
          <cx:pt idx="84">-2.8000798766675401</cx:pt>
          <cx:pt idx="85">6.98653697082056</cx:pt>
          <cx:pt idx="86">-0.75319312546102102</cx:pt>
          <cx:pt idx="87">1.4010537263425</cx:pt>
          <cx:pt idx="88">2.5720336141306301</cx:pt>
          <cx:pt idx="89">-2.82761508976707</cx:pt>
          <cx:pt idx="90">-2.1875047957136</cx:pt>
          <cx:pt idx="91">0.44680411138219001</cx:pt>
          <cx:pt idx="92">-2.4267939759823398</cx:pt>
          <cx:pt idx="93">-5.8414902974585496</cx:pt>
          <cx:pt idx="94">-7.8457006768508402</cx:pt>
          <cx:pt idx="95">0.34530089777994899</cx:pt>
          <cx:pt idx="96">0.76993438920039903</cx:pt>
          <cx:pt idx="97">-4.1321904391295403</cx:pt>
          <cx:pt idx="98">-2.98021764804222</cx:pt>
          <cx:pt idx="99">-3.94162528309367</cx:pt>
          <cx:pt idx="100">1.0322278086728101</cx:pt>
          <cx:pt idx="101">-2.0882917042210098</cx:pt>
          <cx:pt idx="102">-3.3701308122996099</cx:pt>
          <cx:pt idx="103">0.54463142358056205</cx:pt>
          <cx:pt idx="104">0.18002360320199401</cx:pt>
          <cx:pt idx="105">-3.5083676180726799</cx:pt>
          <cx:pt idx="106">-1.6048373824825299</cx:pt>
          <cx:pt idx="107">1.1137828693567</cx:pt>
          <cx:pt idx="108">2.32302416438649</cx:pt>
          <cx:pt idx="109">-1.01560146150166</cx:pt>
          <cx:pt idx="110">1.4985754648654699e-05</cx:pt>
          <cx:pt idx="111">-1.8866210129193599</cx:pt>
          <cx:pt idx="112">0.63044025015823502</cx:pt>
          <cx:pt idx="113">-2.1792166987185801</cx:pt>
          <cx:pt idx="114">-4.3767143660612096</cx:pt>
          <cx:pt idx="115">0.60062812780687103</cx:pt>
          <cx:pt idx="116">1.4930663738433101</cx:pt>
          <cx:pt idx="117">3.2148037305716701</cx:pt>
          <cx:pt idx="118">-0.10964600454809301</cx:pt>
          <cx:pt idx="119">1.8964217650821</cx:pt>
          <cx:pt idx="120">-2.5502900760529701</cx:pt>
          <cx:pt idx="121">-2.57758449962872</cx:pt>
          <cx:pt idx="122">3.6186884393508798</cx:pt>
          <cx:pt idx="123">1.61118046910861</cx:pt>
          <cx:pt idx="124">3.0226244386933998</cx:pt>
          <cx:pt idx="125">-0.85083707504761397</cx:pt>
          <cx:pt idx="126">-1.0969806317495201</cx:pt>
          <cx:pt idx="127">-0.72227704445056495</cx:pt>
          <cx:pt idx="128">-0.622819604192001</cx:pt>
          <cx:pt idx="129">0.016624229544081201</cx:pt>
          <cx:pt idx="130">-1.3280928033147801</cx:pt>
          <cx:pt idx="131">2.76119418871665</cx:pt>
          <cx:pt idx="132">-3.2915609599443898</cx:pt>
          <cx:pt idx="133">-1.2685764438973199</cx:pt>
          <cx:pt idx="134">-0.71194513552620198</cx:pt>
          <cx:pt idx="135">1.7723732487436801</cx:pt>
          <cx:pt idx="136">1.70220933193505</cx:pt>
          <cx:pt idx="137">2.7691458317057598</cx:pt>
          <cx:pt idx="138">0.58443729719312298</cx:pt>
          <cx:pt idx="139">-1.30806144401969</cx:pt>
          <cx:pt idx="140">0.372956103484683</cx:pt>
          <cx:pt idx="141">3.3764619391426298</cx:pt>
          <cx:pt idx="142">-3.1029733081884601</cx:pt>
          <cx:pt idx="143">-1.74414900782044</cx:pt>
          <cx:pt idx="144">-0.61497800432254501</cx:pt>
          <cx:pt idx="145">-1.1301850937317499</cx:pt>
          <cx:pt idx="146">-0.72407325804383504</cx:pt>
          <cx:pt idx="147">4.2592833055212802</cx:pt>
          <cx:pt idx="148">2.83097084338845</cx:pt>
          <cx:pt idx="149">-2.0999015143024802</cx:pt>
          <cx:pt idx="150">-2.6049942922818499</cx:pt>
          <cx:pt idx="151">1.97550043020152</cx:pt>
          <cx:pt idx="152">2.3704382473122898</cx:pt>
          <cx:pt idx="153">-5.8443799128048797</cx:pt>
          <cx:pt idx="154">-3.9595582080416998</cx:pt>
          <cx:pt idx="155">-2.2324757030757598</cx:pt>
          <cx:pt idx="156">1.9652375522085299</cx:pt>
          <cx:pt idx="157">-1.39856923697642</cx:pt>
          <cx:pt idx="158">-2.6941662437378202</cx:pt>
          <cx:pt idx="159">5.8287457307936901</cx:pt>
          <cx:pt idx="160">-4.3903587011526399</cx:pt>
          <cx:pt idx="161">-3.9968909847381</cx:pt>
          <cx:pt idx="162">-0.87767612155320396</cx:pt>
          <cx:pt idx="163">2.3466918337098202</cx:pt>
          <cx:pt idx="164">-2.0273728478708999</cx:pt>
          <cx:pt idx="165">3.87829546234653</cx:pt>
          <cx:pt idx="166">-0.66793868283978297</cx:pt>
          <cx:pt idx="167">0.30614685938652902</cx:pt>
          <cx:pt idx="168">-2.5012141327181499</cx:pt>
          <cx:pt idx="169">1.53680284272386</cx:pt>
          <cx:pt idx="170">2.0792010253651898</cx:pt>
          <cx:pt idx="171">1.08506729390842</cx:pt>
          <cx:pt idx="172">3.19108120138032</cx:pt>
          <cx:pt idx="173">-5.0886127559713401</cx:pt>
          <cx:pt idx="174">0.78591002374514596</cx:pt>
          <cx:pt idx="175">2.28358162077939</cx:pt>
          <cx:pt idx="176">-1.2939909857143499</cx:pt>
          <cx:pt idx="177">3.58291944697674</cx:pt>
          <cx:pt idx="178">-0.44769179620414701</cx:pt>
          <cx:pt idx="179">3.8372237921380798</cx:pt>
          <cx:pt idx="180">5.1775374330255799</cx:pt>
          <cx:pt idx="181">-3.79346246913344</cx:pt>
          <cx:pt idx="182">1.47850443630937</cx:pt>
          <cx:pt idx="183">-5.7329117086532397</cx:pt>
          <cx:pt idx="184">0.44100200387881</cx:pt>
          <cx:pt idx="185">2.10191087911226</cx:pt>
          <cx:pt idx="186">0.69297154214619705</cx:pt>
          <cx:pt idx="187">-0.132417779005954</cx:pt>
          <cx:pt idx="188">-5.8631388807794904</cx:pt>
          <cx:pt idx="189">6.1588149446446998</cx:pt>
          <cx:pt idx="190">-1.48073038460576</cx:pt>
          <cx:pt idx="191">4.1621585286892797</cx:pt>
          <cx:pt idx="192">0.97437245688845098</cx:pt>
          <cx:pt idx="193">5.0333191986136896</cx:pt>
          <cx:pt idx="194">-1.1885272762993</cx:pt>
          <cx:pt idx="195">-5.3869137735207397</cx:pt>
          <cx:pt idx="196">-1.3605164712027</cx:pt>
          <cx:pt idx="197">1.1209046703090999</cx:pt>
          <cx:pt idx="198">0.49580956514237801</cx:pt>
          <cx:pt idx="199">-0.0098779008877776606</cx:pt>
          <cx:pt idx="200">-4.7507718633824396</cx:pt>
          <cx:pt idx="201">2.0119630702767499</cx:pt>
          <cx:pt idx="202">-0.070514839763667195</cx:pt>
          <cx:pt idx="203">3.4446846017302</cx:pt>
          <cx:pt idx="204">3.9454401205823602</cx:pt>
          <cx:pt idx="205">-2.83055315938998</cx:pt>
          <cx:pt idx="206">-2.3945975164189601</cx:pt>
          <cx:pt idx="207">-0.21134384433779299</cx:pt>
          <cx:pt idx="208">0.18574521936038399</cx:pt>
          <cx:pt idx="209">-0.41373171252681001</cx:pt>
          <cx:pt idx="210">4.74459537220475</cx:pt>
          <cx:pt idx="211">1.8028793825137699</cx:pt>
          <cx:pt idx="212">-0.73006835720062202</cx:pt>
          <cx:pt idx="213">-3.3934861541173</cx:pt>
          <cx:pt idx="214">2.7468948984290602</cx:pt>
          <cx:pt idx="215">-1.09844025637992</cx:pt>
          <cx:pt idx="216">-2.2012145407263302</cx:pt>
          <cx:pt idx="217">4.4406756687466196</cx:pt>
          <cx:pt idx="218">-4.46885785054313</cx:pt>
          <cx:pt idx="219">-2.1452083703989602</cx:pt>
          <cx:pt idx="220">0.74566540426649996</cx:pt>
          <cx:pt idx="221">0.23681272287691399</cx:pt>
          <cx:pt idx="222">0.59234253879151799</cx:pt>
          <cx:pt idx="223">1.01831198469463</cx:pt>
          <cx:pt idx="224">2.28088498859942</cx:pt>
          <cx:pt idx="225">6.8023069684953601</cx:pt>
          <cx:pt idx="226">2.69727920903552</cx:pt>
          <cx:pt idx="227">-0.67178164438490695</cx:pt>
          <cx:pt idx="228">1.20286745345762</cx:pt>
          <cx:pt idx="229">-0.93860174559356502</cx:pt>
          <cx:pt idx="230">-3.08522171314736</cx:pt>
          <cx:pt idx="231">1.5069766038158401</cx:pt>
          <cx:pt idx="232">-4.4861505600645897</cx:pt>
          <cx:pt idx="233">-2.0638291742638999</cx:pt>
          <cx:pt idx="234">2.1681792780415599</cx:pt>
          <cx:pt idx="235">-1.8723283564542801</cx:pt>
          <cx:pt idx="236">3.26168017769524</cx:pt>
          <cx:pt idx="237">2.1136869684236199</cx:pt>
          <cx:pt idx="238">-1.7276522419599001</cx:pt>
          <cx:pt idx="239">0.45701245794147799</cx:pt>
          <cx:pt idx="240">0.44180049496988599</cx:pt>
          <cx:pt idx="241">-7.1295822879292396</cx:pt>
          <cx:pt idx="242">-4.8508105066409399</cx:pt>
          <cx:pt idx="243">-4.1230440368708701</cx:pt>
          <cx:pt idx="244">0.98946618747808701</cx:pt>
          <cx:pt idx="245">3.4107931386730699</cx:pt>
          <cx:pt idx="246">-0.82389175152185201</cx:pt>
          <cx:pt idx="247">-3.00007874144042</cx:pt>
          <cx:pt idx="248">0.99245113912711003</cx:pt>
          <cx:pt idx="249">-2.88866876980663</cx:pt>
          <cx:pt idx="250">2.98402286821312</cx:pt>
          <cx:pt idx="251">0.99360059295435699</cx:pt>
          <cx:pt idx="252">-0.40319580432490498</cx:pt>
          <cx:pt idx="253">4.22871294754977</cx:pt>
          <cx:pt idx="254">-1.0113979925600001</cx:pt>
          <cx:pt idx="255">7.50346908104199</cx:pt>
          <cx:pt idx="256">1.7079500504937699</cx:pt>
          <cx:pt idx="257">-0.43839278750543798</cx:pt>
          <cx:pt idx="258">-3.19002136168048</cx:pt>
          <cx:pt idx="259">0.94173933202188498</cx:pt>
          <cx:pt idx="260">0.649336295002237</cx:pt>
          <cx:pt idx="261">-2.53216407032992</cx:pt>
        </cx:lvl>
      </cx:numDim>
    </cx:data>
  </cx:chartData>
  <cx:chart>
    <cx:title pos="t" align="ctr" overlay="0">
      <cx:tx>
        <cx:txData>
          <cx:v>Dataset1</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Dataset1</a:t>
          </a:r>
        </a:p>
      </cx:txPr>
    </cx:title>
    <cx:plotArea>
      <cx:plotAreaRegion>
        <cx:series layoutId="boxWhisker" uniqueId="{17D755A0-A567-9649-B73A-BBB8927AF73F}">
          <cx:tx>
            <cx:txData>
              <cx:f>all!$K$1</cx:f>
              <cx:v>node 1</cx:v>
            </cx:txData>
          </cx:tx>
          <cx:dataId val="0"/>
          <cx:layoutPr>
            <cx:visibility meanLine="0" meanMarker="1" nonoutliers="0" outliers="1"/>
            <cx:statistics quartileMethod="exclusive"/>
          </cx:layoutPr>
        </cx:series>
        <cx:series layoutId="boxWhisker" uniqueId="{D93B352D-F4C2-B14B-A82F-18B1EF4CBC79}">
          <cx:tx>
            <cx:txData>
              <cx:f>all!$L$1</cx:f>
              <cx:v>node 2</cx:v>
            </cx:txData>
          </cx:tx>
          <cx:dataId val="1"/>
          <cx:layoutPr>
            <cx:visibility meanLine="0" meanMarker="1" nonoutliers="0" outliers="1"/>
            <cx:statistics quartileMethod="exclusive"/>
          </cx:layoutPr>
        </cx:series>
        <cx:series layoutId="boxWhisker" uniqueId="{F165209C-25C5-D14B-BBAA-BE8CE4AAE2F1}">
          <cx:tx>
            <cx:txData>
              <cx:f>all!$M$1</cx:f>
              <cx:v>node 3</cx:v>
            </cx:txData>
          </cx:tx>
          <cx:dataId val="2"/>
          <cx:layoutPr>
            <cx:visibility meanLine="0" meanMarker="1" nonoutliers="0" outliers="1"/>
            <cx:statistics quartileMethod="exclusive"/>
          </cx:layoutPr>
        </cx:series>
        <cx:series layoutId="boxWhisker" uniqueId="{F06CF3F4-9075-C146-9426-C32BBF481BFE}">
          <cx:tx>
            <cx:txData>
              <cx:f>all!$N$1</cx:f>
              <cx:v>node 4</cx:v>
            </cx:txData>
          </cx:tx>
          <cx:dataId val="3"/>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all!$P$2:$P$1001</cx:f>
        <cx:lvl ptCount="1000" formatCode="General">
          <cx:pt idx="0">0.96983197207904803</cx:pt>
          <cx:pt idx="1">2.0480980231174701</cx:pt>
          <cx:pt idx="2">4.2521621115652497</cx:pt>
          <cx:pt idx="3">8.96829190498004</cx:pt>
          <cx:pt idx="4">1.7857998361990199</cx:pt>
          <cx:pt idx="5">1.8247644572776101</cx:pt>
          <cx:pt idx="6">6.4395486473662498</cx:pt>
          <cx:pt idx="7">0.26532990854192801</cx:pt>
          <cx:pt idx="8">0.125997833782649</cx:pt>
          <cx:pt idx="9">1.1549495199362501</cx:pt>
          <cx:pt idx="10">3.1191948001635499</cx:pt>
          <cx:pt idx="11">3.5413834489658602</cx:pt>
          <cx:pt idx="12">0.72599082583445995</cx:pt>
          <cx:pt idx="13">3.3271141979855701</cx:pt>
          <cx:pt idx="14">1.20072414594664</cx:pt>
          <cx:pt idx="15">3.6313756606755798</cx:pt>
          <cx:pt idx="16">5.4343742827808903</cx:pt>
          <cx:pt idx="17">1.3181135371381401</cx:pt>
          <cx:pt idx="18">0.126297835220952</cx:pt>
          <cx:pt idx="19">3.2481999732564502</cx:pt>
          <cx:pt idx="20">3.89432593731535</cx:pt>
          <cx:pt idx="21">2.9035511170925701</cx:pt>
          <cx:pt idx="22">2.5932926038303399</cx:pt>
          <cx:pt idx="23">0.20400409312847301</cx:pt>
          <cx:pt idx="24">1.1549908713539201</cx:pt>
          <cx:pt idx="25">0.36718196703620298</cx:pt>
          <cx:pt idx="26">0.49121104765825702</cx:pt>
          <cx:pt idx="27">0.35068885049528897</cx:pt>
          <cx:pt idx="28">1.1373082682258</cx:pt>
          <cx:pt idx="29">1.92911334020168</cx:pt>
          <cx:pt idx="30">0.42507973607830601</cx:pt>
          <cx:pt idx="31">4.2269639167790798</cx:pt>
          <cx:pt idx="32">9.6723989228812002</cx:pt>
          <cx:pt idx="33">0.86609963445157501</cx:pt>
          <cx:pt idx="34">2.8655278212384299</cx:pt>
          <cx:pt idx="35">1.8660776225214</cx:pt>
          <cx:pt idx="36">1.4957354795247999</cx:pt>
          <cx:pt idx="37">0.089124602132433603</cx:pt>
          <cx:pt idx="38">1.1708502552044799</cx:pt>
          <cx:pt idx="39">1.26123901081745</cx:pt>
          <cx:pt idx="40">1.4781315714800001</cx:pt>
          <cx:pt idx="41">2.0598182268468599</cx:pt>
          <cx:pt idx="42">5.4460890901709096</cx:pt>
          <cx:pt idx="43">2.2017800162793901</cx:pt>
          <cx:pt idx="44">0.32106382688810903</cx:pt>
          <cx:pt idx="45">3.56436510269809</cx:pt>
          <cx:pt idx="46">4.9802214569934904</cx:pt>
          <cx:pt idx="47">3.5360244017830902</cx:pt>
          <cx:pt idx="48">1.0613960983711801</cx:pt>
          <cx:pt idx="49">2.3129313527327602</cx:pt>
          <cx:pt idx="50">7.9610071497054298</cx:pt>
          <cx:pt idx="51">2.1406430994468</cx:pt>
          <cx:pt idx="52">1.0464939218963101</cx:pt>
          <cx:pt idx="53">1.6922485440374999</cx:pt>
          <cx:pt idx="54">2.2408102572715798</cx:pt>
          <cx:pt idx="55">0.16839498919186299</cx:pt>
          <cx:pt idx="56">2.7064493620297401</cx:pt>
          <cx:pt idx="57">3.1570954458289102</cx:pt>
          <cx:pt idx="58">0.055469442834851099</cx:pt>
          <cx:pt idx="59">2.80901043161102</cx:pt>
          <cx:pt idx="60">0.73300605907069505</cx:pt>
          <cx:pt idx="61">1.82660559185495</cx:pt>
          <cx:pt idx="62">2.0319296581800201</cx:pt>
          <cx:pt idx="63">3.2514868918008402</cx:pt>
          <cx:pt idx="64">2.5799310279743</cx:pt>
          <cx:pt idx="65">4.7402470280039504</cx:pt>
          <cx:pt idx="66">6.24259469637314</cx:pt>
          <cx:pt idx="67">8.36115819438362</cx:pt>
          <cx:pt idx="68">4.7968534207653102</cx:pt>
          <cx:pt idx="69">0.238154180341178</cx:pt>
          <cx:pt idx="70">3.4002576719272399</cx:pt>
          <cx:pt idx="71">0.024773358894883</cx:pt>
          <cx:pt idx="72">0.67327182640660899</cx:pt>
          <cx:pt idx="73">9.9667707006560207</cx:pt>
          <cx:pt idx="74">0.51523466043122901</cx:pt>
          <cx:pt idx="75">0.34931379781296601</cx:pt>
          <cx:pt idx="76">1.3325306357243401</cx:pt>
          <cx:pt idx="77">1.53519000028258</cx:pt>
          <cx:pt idx="78">0.29733869769208698</cx:pt>
          <cx:pt idx="79">2.2238915190324802</cx:pt>
          <cx:pt idx="80">1.11089857811371</cx:pt>
          <cx:pt idx="81">1.52214658352148</cx:pt>
          <cx:pt idx="82">0.38458584315818301</cx:pt>
          <cx:pt idx="83">4.4382830340659796</cx:pt>
          <cx:pt idx="84">4.5584719041037003</cx:pt>
          <cx:pt idx="85">1.1501833964766199</cx:pt>
          <cx:pt idx="86">2.7465385091861099</cx:pt>
          <cx:pt idx="87">6.2731034692295697</cx:pt>
          <cx:pt idx="88">5.4194864649308299</cx:pt>
          <cx:pt idx="89">0.918389654552904</cx:pt>
          <cx:pt idx="90">3.2839005312755201</cx:pt>
          <cx:pt idx="91">0.74484938198863704</cx:pt>
          <cx:pt idx="92">3.5084764494512002</cx:pt>
          <cx:pt idx="93">0.59439152673436801</cx:pt>
          <cx:pt idx="94">6.9385452507847498</cx:pt>
          <cx:pt idx="95">2.3140937904167198</cx:pt>
          <cx:pt idx="96">2.2776485208502302</cx:pt>
          <cx:pt idx="97">1.5977729352229899</cx:pt>
          <cx:pt idx="98">0.71132500099946605</cx:pt>
          <cx:pt idx="99">6.7363689858388698</cx:pt>
          <cx:pt idx="100">0.50054288437806504</cx:pt>
          <cx:pt idx="101">0.32623314615041299</cx:pt>
          <cx:pt idx="102">1.7179524951557399</cx:pt>
          <cx:pt idx="103">0.0045466072009435502</cx:pt>
          <cx:pt idx="104">0.17814850563127299</cx:pt>
          <cx:pt idx="105">1.22108076368376</cx:pt>
          <cx:pt idx="106">1.1765522160400499</cx:pt>
          <cx:pt idx="107">4.8847716544718303</cx:pt>
          <cx:pt idx="108">0.19603699363333901</cx:pt>
          <cx:pt idx="109">11.3262351082997</cx:pt>
          <cx:pt idx="110">3.0601176611635301</cx:pt>
          <cx:pt idx="111">0.25857489724807597</cx:pt>
          <cx:pt idx="112">7.7376845630583597</cx:pt>
          <cx:pt idx="113">1.7726404220940599</cx:pt>
          <cx:pt idx="114">1.59411103314624</cx:pt>
          <cx:pt idx="115">5.04389707414024</cx:pt>
          <cx:pt idx="116">2.2424429863606901</cx:pt>
          <cx:pt idx="117">0.21102207312603</cx:pt>
          <cx:pt idx="118">1.3641283454083699</cx:pt>
          <cx:pt idx="119">5.6227202280633399</cx:pt>
          <cx:pt idx="120">5.2471140700951198</cx:pt>
          <cx:pt idx="121">2.09290325547695</cx:pt>
          <cx:pt idx="122">5.4349848922187398</cx:pt>
          <cx:pt idx="123">1.9463317272132701</cx:pt>
          <cx:pt idx="124">5.1396147893419899</cx:pt>
          <cx:pt idx="125">3.9327520066644102</cx:pt>
          <cx:pt idx="126">0.13911934535228401</cx:pt>
          <cx:pt idx="127">3.4549457188786099</cx:pt>
          <cx:pt idx="128">1.58935970508794</cx:pt>
          <cx:pt idx="129">5.9034675518001496</cx:pt>
          <cx:pt idx="130">0.21841650546618899</cx:pt>
          <cx:pt idx="131">2.5701937346698802</cx:pt>
          <cx:pt idx="132">1.0967157195788799</cx:pt>
          <cx:pt idx="133">2.01542223925088</cx:pt>
          <cx:pt idx="134">5.1024693816755002</cx:pt>
          <cx:pt idx="135">3.56037626693757</cx:pt>
          <cx:pt idx="136">0.22869773093790199</cx:pt>
          <cx:pt idx="137">0.824177957066202</cx:pt>
          <cx:pt idx="138">0.218622587626353</cx:pt>
          <cx:pt idx="139">2.02298242862161</cx:pt>
          <cx:pt idx="140">4.3362517599356503</cx:pt>
          <cx:pt idx="141">9.2074999199121095</cx:pt>
          <cx:pt idx="142">0.93914765140165801</cx:pt>
          <cx:pt idx="143">2.3412384481284101</cx:pt>
          <cx:pt idx="144">1.9711946268933001</cx:pt>
          <cx:pt idx="145">0.53833080078787598</cx:pt>
          <cx:pt idx="146">1.6167702002489099</cx:pt>
          <cx:pt idx="147">4.7463764343522401</cx:pt>
          <cx:pt idx="148">3.8473081276055998</cx:pt>
          <cx:pt idx="149">2.0897167512487398</cx:pt>
          <cx:pt idx="150">2.25303116457841</cx:pt>
          <cx:pt idx="151">2.7830265657560598</cx:pt>
          <cx:pt idx="152">3.4864615010119402</cx:pt>
          <cx:pt idx="153">0.73256885418699103</cx:pt>
          <cx:pt idx="154">1.3115304413805799</cx:pt>
          <cx:pt idx="155">0.70845375729479199</cx:pt>
          <cx:pt idx="156">0.0721464692874456</cx:pt>
          <cx:pt idx="157">2.40933929276689</cx:pt>
          <cx:pt idx="158">3.1231729589876198</cx:pt>
          <cx:pt idx="159">0.50394069488323701</cx:pt>
          <cx:pt idx="160">4.6749102406543299</cx:pt>
          <cx:pt idx="161">1.5915470183050899</cx:pt>
          <cx:pt idx="162">0.802211391410101</cx:pt>
          <cx:pt idx="163">0.53840631650848503</cx:pt>
          <cx:pt idx="164">0.66299046304197295</cx:pt>
          <cx:pt idx="165">2.03084913062286</cx:pt>
          <cx:pt idx="166">0.56603821551973399</cx:pt>
          <cx:pt idx="167">1.39542652650506</cx:pt>
          <cx:pt idx="168">2.28680905740933</cx:pt>
          <cx:pt idx="169">2.75389303736624</cx:pt>
          <cx:pt idx="170">0.30181179568250299</cx:pt>
          <cx:pt idx="171">1.1018407924818401</cx:pt>
          <cx:pt idx="172">10.778538000150901</cx:pt>
          <cx:pt idx="173">2.8303367671195998</cx:pt>
          <cx:pt idx="174">1.10302230845993</cx:pt>
          <cx:pt idx="175">0.027785695215588799</cx:pt>
          <cx:pt idx="176">1.5656712118076399</cx:pt>
          <cx:pt idx="177">3.6537959315458699</cx:pt>
          <cx:pt idx="178">3.3222400296238499</cx:pt>
          <cx:pt idx="179">0.12566883488045399</cx:pt>
          <cx:pt idx="180">2.4128566702882699</cx:pt>
          <cx:pt idx="181">5.9574570747323996</cx:pt>
          <cx:pt idx="182">2.1846854404445599</cx:pt>
          <cx:pt idx="183">1.34183019838976</cx:pt>
          <cx:pt idx="184">0.73906268940424602</cx:pt>
          <cx:pt idx="185">1.52376660577231</cx:pt>
          <cx:pt idx="186">11.936029783947401</cx:pt>
          <cx:pt idx="187">0.0034896776546782101</cx:pt>
          <cx:pt idx="188">2.3656713465883401</cx:pt>
          <cx:pt idx="189">2.3681662282248399</cx:pt>
          <cx:pt idx="190">3.7003594708851901</cx:pt>
          <cx:pt idx="191">3.3210007025203701</cx:pt>
          <cx:pt idx="192">0.035337884114355102</cx:pt>
          <cx:pt idx="193">4.28376990447354</cx:pt>
          <cx:pt idx="194">1.22611463489402</cx:pt>
          <cx:pt idx="195">4.8460789960278703</cx:pt>
          <cx:pt idx="196">1.02457754296328</cx:pt>
          <cx:pt idx="197">6.6107586456951797</cx:pt>
          <cx:pt idx="198">11.9508889489727</cx:pt>
          <cx:pt idx="199">7.2521603247624498</cx:pt>
          <cx:pt idx="200">0.292537801062418</cx:pt>
          <cx:pt idx="201">3.4768895509726101</cx:pt>
          <cx:pt idx="202">1.80020631595489</cx:pt>
          <cx:pt idx="203">0.37983735666284302</cx:pt>
          <cx:pt idx="204">6.2424992012226204</cx:pt>
          <cx:pt idx="205">0.19072412416835</cx:pt>
          <cx:pt idx="206">2.6349550124894998</cx:pt>
          <cx:pt idx="207">3.3563164479748302</cx:pt>
          <cx:pt idx="208">0.60949108993391099</cx:pt>
          <cx:pt idx="209">2.4972492353365601</cx:pt>
          <cx:pt idx="210">0.89618876291050298</cx:pt>
          <cx:pt idx="211">1.83847452389386</cx:pt>
          <cx:pt idx="212">5.4840901370553201</cx:pt>
          <cx:pt idx="213">0.127332358135271</cx:pt>
          <cx:pt idx="214">0.99488664325569898</cx:pt>
          <cx:pt idx="215">3.33429933921632</cx:pt>
          <cx:pt idx="216">10.6417344839506</cx:pt>
          <cx:pt idx="217">1.3215860053042101</cx:pt>
          <cx:pt idx="218">2.6675932172678301</cx:pt>
          <cx:pt idx="219">7.8388358521995203</cx:pt>
          <cx:pt idx="220">2.4951852913566799</cx:pt>
          <cx:pt idx="221">6.2726709769122504</cx:pt>
          <cx:pt idx="222">14.016981341189499</cx:pt>
          <cx:pt idx="223">6.0660303814933103</cx:pt>
          <cx:pt idx="224">0.095797710657463703</cx:pt>
          <cx:pt idx="225">1.9776807854888701</cx:pt>
          <cx:pt idx="226">1.0428572204592901</cx:pt>
          <cx:pt idx="227">0.38303849112056298</cx:pt>
          <cx:pt idx="228">4.6514679084951203</cx:pt>
          <cx:pt idx="229">1.8664076375446601</cx:pt>
          <cx:pt idx="230">0.34736693943372099</cx:pt>
          <cx:pt idx="231">3.2018986920694501</cx:pt>
          <cx:pt idx="232">2.00428850685647</cx:pt>
          <cx:pt idx="233">0.67776687400842595</cx:pt>
          <cx:pt idx="234">0.89525871468685003</cx:pt>
          <cx:pt idx="235">1.35016074983009</cx:pt>
          <cx:pt idx="236">2.8030948387865902</cx:pt>
          <cx:pt idx="237">2.3670147698674699</cx:pt>
          <cx:pt idx="238">3.3123816886186801</cx:pt>
          <cx:pt idx="239">0.028212498485088</cx:pt>
          <cx:pt idx="240">2.0498108587319699</cx:pt>
          <cx:pt idx="241">0.91394334724424597</cx:pt>
          <cx:pt idx="242">0.32279949514950901</cx:pt>
          <cx:pt idx="243">0.21056128884130301</cx:pt>
          <cx:pt idx="244">7.4980873311984499</cx:pt>
          <cx:pt idx="245">1.7120155411156499</cx:pt>
        </cx:lvl>
      </cx:numDim>
    </cx:data>
    <cx:data id="1">
      <cx:numDim type="val">
        <cx:f>all!$Q$2:$Q$1001</cx:f>
        <cx:lvl ptCount="1000" formatCode="General">
          <cx:pt idx="0">-8.9939999742357006</cx:pt>
          <cx:pt idx="1">-5.2454147113882597</cx:pt>
          <cx:pt idx="2">2.3844362089792002</cx:pt>
          <cx:pt idx="3">-1.2050770454289901</cx:pt>
          <cx:pt idx="4">-9.3173045729391806</cx:pt>
          <cx:pt idx="5">-2.6131566340438899</cx:pt>
          <cx:pt idx="6">-1.69841096798122</cx:pt>
          <cx:pt idx="7">-5.2515046892999404</cx:pt>
          <cx:pt idx="8">-2.8475931639468501</cx:pt>
          <cx:pt idx="9">2.7090906811991098</cx:pt>
          <cx:pt idx="10">4.2428072379002302</cx:pt>
          <cx:pt idx="11">-0.89344910967524105</cx:pt>
          <cx:pt idx="12">-8.2421888483483698</cx:pt>
          <cx:pt idx="13">-2.24662722937002</cx:pt>
          <cx:pt idx="14">1.12001543595648</cx:pt>
          <cx:pt idx="15">-10.529182783929601</cx:pt>
          <cx:pt idx="16">-6.6628524697031501</cx:pt>
          <cx:pt idx="17">-0.049773770740406398</cx:pt>
          <cx:pt idx="18">-5.6186556331572497</cx:pt>
          <cx:pt idx="19">1.06846408264281</cx:pt>
          <cx:pt idx="20">1.22455043751223</cx:pt>
          <cx:pt idx="21">3.1987417285159401</cx:pt>
          <cx:pt idx="22">3.3216335293268999</cx:pt>
          <cx:pt idx="23">-2.86640358165495</cx:pt>
          <cx:pt idx="24">2.4337558844498099</cx:pt>
          <cx:pt idx="25">-6.38847327939681</cx:pt>
          <cx:pt idx="26">-2.6417740827050502</cx:pt>
          <cx:pt idx="27">-5.1666400319664598</cx:pt>
          <cx:pt idx="28">-9.8249512152948597</cx:pt>
          <cx:pt idx="29">5.0261577519907901</cx:pt>
          <cx:pt idx="30">0.72381120129513399</cx:pt>
          <cx:pt idx="31">-2.7973211986497399</cx:pt>
          <cx:pt idx="32">0.50560244342233596</cx:pt>
          <cx:pt idx="33">0.98785958666334395</cx:pt>
          <cx:pt idx="34">-9.87926934432382</cx:pt>
          <cx:pt idx="35">-2.7715800111936799</cx:pt>
          <cx:pt idx="36">1.8007650954516401</cx:pt>
          <cx:pt idx="37">8.4430156784638708</cx:pt>
          <cx:pt idx="38">-1.5779194486103501</cx:pt>
          <cx:pt idx="39">12.076660998068199</cx:pt>
          <cx:pt idx="40">-3.23563673677377</cx:pt>
          <cx:pt idx="41">-8.9206205204207798</cx:pt>
          <cx:pt idx="42">5.1998177434649504</cx:pt>
          <cx:pt idx="43">2.3788425005925302</cx:pt>
          <cx:pt idx="44">-7.6498276516894101</cx:pt>
          <cx:pt idx="45">-2.8093021959116702</cx:pt>
          <cx:pt idx="46">-2.0064413618490202</cx:pt>
          <cx:pt idx="47">9.3952277578589705</cx:pt>
          <cx:pt idx="48">-0.32871339025928697</cx:pt>
          <cx:pt idx="49">0.90711345174875202</cx:pt>
          <cx:pt idx="50">-3.5465578841535299</cx:pt>
          <cx:pt idx="51">-3.76743011255948</cx:pt>
          <cx:pt idx="52">2.25828230117805</cx:pt>
          <cx:pt idx="53">-7.5291044175665398</cx:pt>
          <cx:pt idx="54">-1.6361687117629999</cx:pt>
          <cx:pt idx="55">1.9968941057552201</cx:pt>
          <cx:pt idx="56">-5.4285798802919096</cx:pt>
          <cx:pt idx="57">6.1871921300189996</cx:pt>
          <cx:pt idx="58">-7.8889239743897299</cx:pt>
          <cx:pt idx="59">2.6240966222436</cx:pt>
          <cx:pt idx="60">-8.9075482442770593</cx:pt>
          <cx:pt idx="61">4.0226765566715397</cx:pt>
          <cx:pt idx="62">1.2142018524529901</cx:pt>
          <cx:pt idx="63">-6.6377573394076599</cx:pt>
          <cx:pt idx="64">-2.1454102748095298</cx:pt>
          <cx:pt idx="65">-2.5527834464598902</cx:pt>
          <cx:pt idx="66">7.3390204806789798</cx:pt>
          <cx:pt idx="67">-0.41180236436150502</cx:pt>
          <cx:pt idx="68">-4.3222302566157902</cx:pt>
          <cx:pt idx="69">4.4500715241327704</cx:pt>
          <cx:pt idx="70">8.82693407506396</cx:pt>
          <cx:pt idx="71">10.693092098416299</cx:pt>
          <cx:pt idx="72">14.364513084823299</cx:pt>
          <cx:pt idx="73">0.81130509337886902</cx:pt>
          <cx:pt idx="74">-4.0343314597615798</cx:pt>
          <cx:pt idx="75">7.0450074727503598</cx:pt>
          <cx:pt idx="76">-2.66089514281092</cx:pt>
          <cx:pt idx="77">3.3297009750292101</cx:pt>
          <cx:pt idx="78">-7.3321207053852904</cx:pt>
          <cx:pt idx="79">3.6954587806649601</cx:pt>
          <cx:pt idx="80">3.2445711414883101</cx:pt>
          <cx:pt idx="81">0.26884093337917098</cx:pt>
          <cx:pt idx="82">-0.937350734777181</cx:pt>
          <cx:pt idx="83">5.3768449349066598</cx:pt>
          <cx:pt idx="84">9.0709806277519505</cx:pt>
          <cx:pt idx="85">3.65352172476278</cx:pt>
          <cx:pt idx="86">-5.9691847816494699</cx:pt>
          <cx:pt idx="87">5.2030579379918702</cx:pt>
          <cx:pt idx="88">2.6801559199454599</cx:pt>
          <cx:pt idx="89">7.3974767250357898</cx:pt>
          <cx:pt idx="90">1.60053703896059</cx:pt>
          <cx:pt idx="91">-1.1993250561108999</cx:pt>
          <cx:pt idx="92">-4.7340300133428803</cx:pt>
          <cx:pt idx="93">-4.3486038148580199</cx:pt>
          <cx:pt idx="94">-0.70957721368585802</cx:pt>
          <cx:pt idx="95">-3.2009287936197102</cx:pt>
          <cx:pt idx="96">-8.4126802679033599</cx:pt>
          <cx:pt idx="97">-2.7386844895813902</cx:pt>
          <cx:pt idx="98">6.7696896117289302</cx:pt>
          <cx:pt idx="99">-8.8134558352306698</cx:pt>
          <cx:pt idx="100">-2.2054074399273502</cx:pt>
          <cx:pt idx="101">-7.8302680248156902</cx:pt>
          <cx:pt idx="102">-2.8992940222317598</cx:pt>
          <cx:pt idx="103">1.78165769047902</cx:pt>
          <cx:pt idx="104">-3.6863343045729602</cx:pt>
          <cx:pt idx="105">7.6616237581968196</cx:pt>
          <cx:pt idx="106">-6.6559218272646499</cx:pt>
          <cx:pt idx="107">-5.2858278795632403</cx:pt>
          <cx:pt idx="108">1.9510843100770101</cx:pt>
          <cx:pt idx="109">-0.61346204538410998</cx:pt>
          <cx:pt idx="110">-4.86353119341757</cx:pt>
          <cx:pt idx="111">5.9117130641221998</cx:pt>
          <cx:pt idx="112">-0.00226789271085325</cx:pt>
          <cx:pt idx="113">5.5645462128920302</cx:pt>
          <cx:pt idx="114">3.2748753312763998</cx:pt>
          <cx:pt idx="115">2.2044058281174101</cx:pt>
          <cx:pt idx="116">-2.8729771634241801</cx:pt>
          <cx:pt idx="117">3.8940403449710099</cx:pt>
          <cx:pt idx="118">-5.4339025069710196</cx:pt>
          <cx:pt idx="119">6.3422313648283302</cx:pt>
          <cx:pt idx="120">1.8301014381348399</cx:pt>
          <cx:pt idx="121">-2.7076764755311702</cx:pt>
          <cx:pt idx="122">2.2345017958409499</cx:pt>
          <cx:pt idx="123">-2.0243420349944299</cx:pt>
          <cx:pt idx="124">3.0388894544783098</cx:pt>
          <cx:pt idx="125">4.2348596091439301</cx:pt>
          <cx:pt idx="126">1.5416793491562699</cx:pt>
          <cx:pt idx="127">1.66391150031442</cx:pt>
          <cx:pt idx="128">-2.0304385339501798</cx:pt>
          <cx:pt idx="129">1.0290780674809901</cx:pt>
          <cx:pt idx="130">5.1945830326651699</cx:pt>
          <cx:pt idx="131">-5.23152148689472</cx:pt>
          <cx:pt idx="132">5.2599034433572402</cx:pt>
          <cx:pt idx="133">-2.9427505505145999</cx:pt>
          <cx:pt idx="134">0.48911102131696799</cx:pt>
          <cx:pt idx="135">5.1586815745697203</cx:pt>
          <cx:pt idx="136">-3.2398180979956401</cx:pt>
          <cx:pt idx="137">-1.2452492022936299</cx:pt>
          <cx:pt idx="138">3.6678510961900801</cx:pt>
          <cx:pt idx="139">4.6844439867549896</cx:pt>
          <cx:pt idx="140">3.8883855600999899</cx:pt>
          <cx:pt idx="141">1.8630243294530899</cx:pt>
          <cx:pt idx="142">-14.578254161221301</cx:pt>
          <cx:pt idx="143">4.3405066071534097</cx:pt>
          <cx:pt idx="144">-1.13461236924097</cx:pt>
          <cx:pt idx="145">1.53389660048816</cx:pt>
          <cx:pt idx="146">-2.6126304874539699</cx:pt>
          <cx:pt idx="147">-14.8332591897864</cx:pt>
          <cx:pt idx="148">0.0189073776271757</cx:pt>
          <cx:pt idx="149">-2.3713125738535399</cx:pt>
          <cx:pt idx="150">-0.67558699290725399</cx:pt>
          <cx:pt idx="151">-6.4801201785939604</cx:pt>
          <cx:pt idx="152">-4.0920978818996803</cx:pt>
          <cx:pt idx="153">6.49909171481249</cx:pt>
          <cx:pt idx="154">3.29455470169062</cx:pt>
          <cx:pt idx="155">7.0060248616311904</cx:pt>
          <cx:pt idx="156">-10.247113260868799</cx:pt>
          <cx:pt idx="157">7.54451040228113</cx:pt>
          <cx:pt idx="158">3.92542892205066</cx:pt>
          <cx:pt idx="159">0.77712315149157596</cx:pt>
          <cx:pt idx="160">4.0123784426540796</cx:pt>
          <cx:pt idx="161">3.7133459326720599</cx:pt>
          <cx:pt idx="162">3.1191085441589799</cx:pt>
          <cx:pt idx="163">-0.829011349131203</cx:pt>
          <cx:pt idx="164">-6.9558422832661799</cx:pt>
          <cx:pt idx="165">7.8688364662585002</cx:pt>
          <cx:pt idx="166">8.9704858045755493</cx:pt>
          <cx:pt idx="167">-4.1658996058798001</cx:pt>
          <cx:pt idx="168">8.8912063732098208</cx:pt>
          <cx:pt idx="169">-3.3378050685134699</cx:pt>
          <cx:pt idx="170">-5.2853555996465804</cx:pt>
          <cx:pt idx="171">6.51796879283624</cx:pt>
          <cx:pt idx="172">2.2378881509852899</cx:pt>
          <cx:pt idx="173">4.1426625105844703</cx:pt>
          <cx:pt idx="174">-0.095570003029438397</cx:pt>
          <cx:pt idx="175">-1.7313506235673699</cx:pt>
          <cx:pt idx="176">4.4455802135518798</cx:pt>
          <cx:pt idx="177">-3.9938790984318602</cx:pt>
          <cx:pt idx="178">-2.5903012231167302</cx:pt>
          <cx:pt idx="179">-3.9482868855890998</cx:pt>
          <cx:pt idx="180">6.7201477781441703</cx:pt>
          <cx:pt idx="181">4.5091065101374603</cx:pt>
          <cx:pt idx="182">2.0157290362705198</cx:pt>
          <cx:pt idx="183">4.7430840722845904</cx:pt>
          <cx:pt idx="184">-6.4567325788534404</cx:pt>
          <cx:pt idx="185">-1.6652411657126001</cx:pt>
          <cx:pt idx="186">0.042875915817025601</cx:pt>
          <cx:pt idx="187">6.5933739176178099</cx:pt>
          <cx:pt idx="188">-0.47201495465062798</cx:pt>
          <cx:pt idx="189">4.9597571101843103</cx:pt>
          <cx:pt idx="190">-1.1745687538174401</cx:pt>
          <cx:pt idx="191">0.28466715341931398</cx:pt>
          <cx:pt idx="192">-1.0940075653302199</cx:pt>
          <cx:pt idx="193">12.0340524499791</cx:pt>
          <cx:pt idx="194">1.2783445207728401</cx:pt>
          <cx:pt idx="195">-2.39894112409368</cx:pt>
          <cx:pt idx="196">11.711259002806701</cx:pt>
          <cx:pt idx="197">5.1851041998027902</cx:pt>
          <cx:pt idx="198">-6.37217082132823</cx:pt>
          <cx:pt idx="199">2.59263792754804</cx:pt>
          <cx:pt idx="200">-2.9235464595903502</cx:pt>
          <cx:pt idx="201">4.7439468320804004</cx:pt>
          <cx:pt idx="202">2.8624057160618501</cx:pt>
          <cx:pt idx="203">0.086857809800607602</cx:pt>
          <cx:pt idx="204">-1.6333798439417899</cx:pt>
          <cx:pt idx="205">-8.6457000566853797</cx:pt>
          <cx:pt idx="206">8.8713778985032192</cx:pt>
          <cx:pt idx="207">-3.0812742256538801</cx:pt>
          <cx:pt idx="208">2.1276572184340399</cx:pt>
          <cx:pt idx="209">-0.312635808061903</cx:pt>
          <cx:pt idx="210">6.9275799689268798</cx:pt>
          <cx:pt idx="211">-4.0100872290196596</cx:pt>
          <cx:pt idx="212">-2.9213239807723901</cx:pt>
          <cx:pt idx="213">3.0009059959714302</cx:pt>
          <cx:pt idx="214">-5.0764312472892001</cx:pt>
          <cx:pt idx="215">0.94467582183403198</cx:pt>
          <cx:pt idx="216">-2.3132893327808102</cx:pt>
          <cx:pt idx="217">3.1859075497586198</cx:pt>
          <cx:pt idx="218">-1.6724991130826099</cx:pt>
          <cx:pt idx="219">-1.90857555861103</cx:pt>
          <cx:pt idx="220">0.77661243491563603</cx:pt>
          <cx:pt idx="221">6.2807692229411298</cx:pt>
          <cx:pt idx="222">2.2717421792155199</cx:pt>
          <cx:pt idx="223">7.9819087142343896</cx:pt>
          <cx:pt idx="224">-3.39798788517508</cx:pt>
          <cx:pt idx="225">2.74025820359534</cx:pt>
          <cx:pt idx="226">1.45809654800036</cx:pt>
          <cx:pt idx="227">-0.61092435498837905</cx:pt>
          <cx:pt idx="228">3.5784330189767202</cx:pt>
          <cx:pt idx="229">-2.7406464256147101</cx:pt>
          <cx:pt idx="230">2.4180444699285601</cx:pt>
          <cx:pt idx="231">7.1082079606208</cx:pt>
          <cx:pt idx="232">3.1879335436871798</cx:pt>
          <cx:pt idx="233">-5.04206023350301</cx:pt>
          <cx:pt idx="234">3.97783203942048</cx:pt>
          <cx:pt idx="235">-2.21902680254572</cx:pt>
          <cx:pt idx="236">-4.8702878591037901</cx:pt>
          <cx:pt idx="237">-0.91200278056890405</cx:pt>
          <cx:pt idx="238">2.2014843933914099</cx:pt>
          <cx:pt idx="239">2.3067496126196998</cx:pt>
          <cx:pt idx="240">-5.2100098782412596</cx:pt>
          <cx:pt idx="241">-0.97914274885789498</cx:pt>
          <cx:pt idx="242">3.3557461820719898</cx:pt>
        </cx:lvl>
      </cx:numDim>
    </cx:data>
    <cx:data id="2">
      <cx:numDim type="val">
        <cx:f>all!$R$2:$R$1001</cx:f>
        <cx:lvl ptCount="1000" formatCode="General">
          <cx:pt idx="0">0.53629061273809697</cx:pt>
          <cx:pt idx="1">0.67505331807121804</cx:pt>
          <cx:pt idx="2">4.8367953184654402</cx:pt>
          <cx:pt idx="3">3.33194122274893</cx:pt>
          <cx:pt idx="4">7.6110862896187896</cx:pt>
          <cx:pt idx="5">2.9679970968594702</cx:pt>
          <cx:pt idx="6">4.2288945584426196</cx:pt>
          <cx:pt idx="7">0.77175022185319198</cx:pt>
          <cx:pt idx="8">4.69326847799441</cx:pt>
          <cx:pt idx="9">3.4486486477336098</cx:pt>
          <cx:pt idx="10">2.7240014376025501</cx:pt>
          <cx:pt idx="11">4.8671119724025402</cx:pt>
          <cx:pt idx="12">2.7893024056958602</cx:pt>
          <cx:pt idx="13">8.4479715394393207</cx:pt>
          <cx:pt idx="14">0.20475223133298601</cx:pt>
          <cx:pt idx="15">1.7187568141749601</cx:pt>
          <cx:pt idx="16">2.09770829848688</cx:pt>
          <cx:pt idx="17">2.1059656614628302</cx:pt>
          <cx:pt idx="18">4.1412838462171102</cx:pt>
          <cx:pt idx="19">2.7641914253835602</cx:pt>
          <cx:pt idx="20">1.11128089985018</cx:pt>
          <cx:pt idx="21">3.8531856723571098</cx:pt>
          <cx:pt idx="22">1.7572639631482001</cx:pt>
          <cx:pt idx="23">2.6101923018961002</cx:pt>
          <cx:pt idx="24">3.3404631762092198</cx:pt>
          <cx:pt idx="25">4.2549158039189301</cx:pt>
          <cx:pt idx="26">3.29382416218442</cx:pt>
          <cx:pt idx="27">4.1653727592249998</cx:pt>
          <cx:pt idx="28">4.9464297614241204</cx:pt>
          <cx:pt idx="29">4.4437624106701898</cx:pt>
          <cx:pt idx="30">3.8844823681202798</cx:pt>
          <cx:pt idx="31">0.77509830892957299</cx:pt>
          <cx:pt idx="32">4.74382706192731</cx:pt>
          <cx:pt idx="33">1.19684764146162</cx:pt>
          <cx:pt idx="34">2.2784562041029299</cx:pt>
          <cx:pt idx="35">2.60764331441659</cx:pt>
          <cx:pt idx="36">1.2204686065127099</cx:pt>
          <cx:pt idx="37">5.4344083276245696</cx:pt>
          <cx:pt idx="38">2.1771486167963601</cx:pt>
          <cx:pt idx="39">3.5748429879509098</cx:pt>
          <cx:pt idx="40">1.63443230831125</cx:pt>
          <cx:pt idx="41">4.9402071822537499</cx:pt>
          <cx:pt idx="42">0.670745348719752</cx:pt>
          <cx:pt idx="43">1.6509656285952099</cx:pt>
          <cx:pt idx="44">2.6521189657451401</cx:pt>
          <cx:pt idx="45">2.4024589858030301</cx:pt>
          <cx:pt idx="46">0.65568159970128204</cx:pt>
          <cx:pt idx="47">4.3647822463219903</cx:pt>
          <cx:pt idx="48">1.6842095047491299</cx:pt>
          <cx:pt idx="49">5.0870151027732797</cx:pt>
          <cx:pt idx="50">1.6688112326816</cx:pt>
          <cx:pt idx="51">2.7557873161967001</cx:pt>
          <cx:pt idx="52">2.5778132037685801</cx:pt>
          <cx:pt idx="53">3.2413791864097101</cx:pt>
          <cx:pt idx="54">2.6401303366018198</cx:pt>
          <cx:pt idx="55">1.2301960034686701</cx:pt>
          <cx:pt idx="56">1.7354117876055</cx:pt>
          <cx:pt idx="57">3.8648992148613002</cx:pt>
          <cx:pt idx="58">5.7322233138786096</cx:pt>
          <cx:pt idx="59">1.9326543144588999</cx:pt>
          <cx:pt idx="60">1.34110299367542</cx:pt>
          <cx:pt idx="61">10.3004762837133</cx:pt>
          <cx:pt idx="62">7.8130414967886797</cx:pt>
          <cx:pt idx="63">2.9643120987165799</cx:pt>
          <cx:pt idx="64">3.2011134230327101</cx:pt>
          <cx:pt idx="65">4.3681490018415197</cx:pt>
          <cx:pt idx="66">5.6669013081364303</cx:pt>
          <cx:pt idx="67">3.6854555758204302</cx:pt>
          <cx:pt idx="68">2.5274116271349598</cx:pt>
          <cx:pt idx="69">4.7810937305810404</cx:pt>
          <cx:pt idx="70">3.3782477061015199</cx:pt>
          <cx:pt idx="71">4.4464804107226703</cx:pt>
          <cx:pt idx="72">2.0725897278222001</cx:pt>
          <cx:pt idx="73">1.68238374862491</cx:pt>
          <cx:pt idx="74">3.7747985783376499</cx:pt>
          <cx:pt idx="75">1.2634988465391801</cx:pt>
          <cx:pt idx="76">0.54978685299021901</cx:pt>
          <cx:pt idx="77">6.4628834491156697</cx:pt>
          <cx:pt idx="78">0.63579273963611105</cx:pt>
          <cx:pt idx="79">2.0035505591622602</cx:pt>
          <cx:pt idx="80">0.91538681610257999</cx:pt>
          <cx:pt idx="81">1.8141142546707001</cx:pt>
          <cx:pt idx="82">2.4480257899057598</cx:pt>
          <cx:pt idx="83">4.5197767637558899</cx:pt>
          <cx:pt idx="84">3.1805396839582998</cx:pt>
          <cx:pt idx="85">2.41210738027047</cx:pt>
          <cx:pt idx="86">3.4577693504478799</cx:pt>
          <cx:pt idx="87">3.5773885563338301</cx:pt>
          <cx:pt idx="88">2.5226224804683799</cx:pt>
          <cx:pt idx="89">0.62918074147672798</cx:pt>
          <cx:pt idx="90">1.35982385068525</cx:pt>
          <cx:pt idx="91">3.34276337886606</cx:pt>
          <cx:pt idx="92">7.1208424876479803</cx:pt>
          <cx:pt idx="93">4.2313703771601503</cx:pt>
          <cx:pt idx="94">0.708707958535021</cx:pt>
          <cx:pt idx="95">2.9807522129419501</cx:pt>
          <cx:pt idx="96">1.0718213196297099</cx:pt>
          <cx:pt idx="97">2.47816589769762</cx:pt>
          <cx:pt idx="98">2.0003640535479001</cx:pt>
          <cx:pt idx="99">0.98565824795358503</cx:pt>
          <cx:pt idx="100">2.02162734516746</cx:pt>
          <cx:pt idx="101">2.0234710520422698</cx:pt>
          <cx:pt idx="102">3.1274074797603602</cx:pt>
          <cx:pt idx="103">4.1775658806098397</cx:pt>
          <cx:pt idx="104">8.9156445197322398</cx:pt>
          <cx:pt idx="105">2.8266729444651699</cx:pt>
          <cx:pt idx="106">1.2239989626294601</cx:pt>
          <cx:pt idx="107">0.90030932392729202</cx:pt>
          <cx:pt idx="108">2.4576189215770499</cx:pt>
          <cx:pt idx="109">3.3098334513530299</cx:pt>
          <cx:pt idx="110">2.2884345410126898</cx:pt>
          <cx:pt idx="111">6.3822351171204597</cx:pt>
          <cx:pt idx="112">1.9652966133495899</cx:pt>
          <cx:pt idx="113">4.5236754126488998</cx:pt>
          <cx:pt idx="114">2.2902740168651499</cx:pt>
          <cx:pt idx="115">6.0373642658227196</cx:pt>
          <cx:pt idx="116">3.2097761709031301</cx:pt>
          <cx:pt idx="117">1.6037973021110501</cx:pt>
          <cx:pt idx="118">0.28891125639843401</cx:pt>
          <cx:pt idx="119">0.86374263419335595</cx:pt>
          <cx:pt idx="120">2.97173291762534</cx:pt>
          <cx:pt idx="121">0.99846099472717698</cx:pt>
          <cx:pt idx="122">2.8914390119403999</cx:pt>
          <cx:pt idx="123">3.2578453057901902</cx:pt>
          <cx:pt idx="124">4.2985859406425302</cx:pt>
          <cx:pt idx="125">2.0369216004628901</cx:pt>
          <cx:pt idx="126">2.9767061118683702</cx:pt>
          <cx:pt idx="127">4.22686529070831</cx:pt>
          <cx:pt idx="128">1.9782570924598299</cx:pt>
          <cx:pt idx="129">1.21858707648168</cx:pt>
          <cx:pt idx="130">4.6342369341181104</cx:pt>
          <cx:pt idx="131">5.2288602195707101</cx:pt>
          <cx:pt idx="132">2.6964823966643299</cx:pt>
          <cx:pt idx="133">0.61113531391266196</cx:pt>
          <cx:pt idx="134">2.63517587105023</cx:pt>
          <cx:pt idx="135">0.35383814798372198</cx:pt>
          <cx:pt idx="136">1.8488855918614699</cx:pt>
          <cx:pt idx="137">3.61302008581371</cx:pt>
          <cx:pt idx="138">2.13503987744429</cx:pt>
          <cx:pt idx="139">4.8635446313795301</cx:pt>
          <cx:pt idx="140">1.533168884685</cx:pt>
          <cx:pt idx="141">4.5330593124351104</cx:pt>
          <cx:pt idx="142">2.4003449603172302</cx:pt>
          <cx:pt idx="143">3.9798072116981902</cx:pt>
          <cx:pt idx="144">1.5324174609544201</cx:pt>
          <cx:pt idx="145">3.3257865655841798</cx:pt>
          <cx:pt idx="146">0.59835058977039102</cx:pt>
          <cx:pt idx="147">3.6689697184429502</cx:pt>
          <cx:pt idx="148">1.80875108557772</cx:pt>
          <cx:pt idx="149">5.5402452682102199</cx:pt>
          <cx:pt idx="150">3.9706632350623199</cx:pt>
          <cx:pt idx="151">1.3877274228890999</cx:pt>
          <cx:pt idx="152">1.01710660270247</cx:pt>
          <cx:pt idx="153">2.02781154246791</cx:pt>
          <cx:pt idx="154">2.4826190426682402</cx:pt>
          <cx:pt idx="155">2.5488622498650702</cx:pt>
          <cx:pt idx="156">3.1590259965271801</cx:pt>
          <cx:pt idx="157">3.8644592728535501</cx:pt>
          <cx:pt idx="158">2.2277546794946801</cx:pt>
          <cx:pt idx="159">4.3789175285433499</cx:pt>
          <cx:pt idx="160">6.2414438973619504</cx:pt>
          <cx:pt idx="161">5.06282635489924</cx:pt>
          <cx:pt idx="162">4.6484579480377697</cx:pt>
          <cx:pt idx="163">2.97106752295287</cx:pt>
          <cx:pt idx="164">1.3320914450210399</cx:pt>
          <cx:pt idx="165">1.8961999904173401</cx:pt>
          <cx:pt idx="166">7.2960019528601796</cx:pt>
          <cx:pt idx="167">2.1025391829993199</cx:pt>
          <cx:pt idx="168">1.4391907918620399</cx:pt>
          <cx:pt idx="169">2.2816398072721999</cx:pt>
          <cx:pt idx="170">2.31816025722831</cx:pt>
          <cx:pt idx="171">3.3275527410159502</cx:pt>
          <cx:pt idx="172">3.5962137686021798</cx:pt>
          <cx:pt idx="173">3.38817657797243</cx:pt>
          <cx:pt idx="174">3.0424421165204198</cx:pt>
          <cx:pt idx="175">3.13467187942685</cx:pt>
          <cx:pt idx="176">2.24439745922915</cx:pt>
          <cx:pt idx="177">4.29855177964874</cx:pt>
          <cx:pt idx="178">1.5554844911555401</cx:pt>
          <cx:pt idx="179">3.5838811718222199</cx:pt>
          <cx:pt idx="180">2.2272929561497801</cx:pt>
          <cx:pt idx="181">3.6514659798402702</cx:pt>
          <cx:pt idx="182">1.25878833859612</cx:pt>
          <cx:pt idx="183">2.3767503953606401</cx:pt>
          <cx:pt idx="184">1.92649903003911</cx:pt>
          <cx:pt idx="185">4.95662983469082</cx:pt>
          <cx:pt idx="186">2.88440001579057</cx:pt>
          <cx:pt idx="187">3.0021271838232502</cx:pt>
          <cx:pt idx="188">4.7474687222090202</cx:pt>
          <cx:pt idx="189">11.0004156214048</cx:pt>
          <cx:pt idx="190">4.65562034263953</cx:pt>
          <cx:pt idx="191">1.03484215830444</cx:pt>
          <cx:pt idx="192">3.24828535454788</cx:pt>
          <cx:pt idx="193">4.3600506926228997</cx:pt>
          <cx:pt idx="194">2.9411521545096102</cx:pt>
          <cx:pt idx="195">7.3697595310783202</cx:pt>
          <cx:pt idx="196">3.0424384558276301</cx:pt>
          <cx:pt idx="197">3.8767162623533</cx:pt>
          <cx:pt idx="198">3.75229088283572</cx:pt>
          <cx:pt idx="199">3.0887712742328901</cx:pt>
          <cx:pt idx="200">5.4383664742156501</cx:pt>
          <cx:pt idx="201">4.1209397209866001</cx:pt>
          <cx:pt idx="202">1.83178795952767</cx:pt>
          <cx:pt idx="203">2.1141407849227898</cx:pt>
          <cx:pt idx="204">0.90226016639490303</cx:pt>
          <cx:pt idx="205">3.9809842261737098</cx:pt>
          <cx:pt idx="206">4.5253398582069897</cx:pt>
          <cx:pt idx="207">2.1754511144161901</cx:pt>
          <cx:pt idx="208">1.5135168018576399</cx:pt>
          <cx:pt idx="209">2.4726627117490101</cx:pt>
          <cx:pt idx="210">3.98982433888452</cx:pt>
          <cx:pt idx="211">2.4227119156540802</cx:pt>
          <cx:pt idx="212">2.3101607070416801</cx:pt>
          <cx:pt idx="213">3.1284114641571699</cx:pt>
          <cx:pt idx="214">0.93476483529347798</cx:pt>
          <cx:pt idx="215">1.4418495637298201</cx:pt>
          <cx:pt idx="216">2.2913797544233501</cx:pt>
          <cx:pt idx="217">1.2976429086085599</cx:pt>
          <cx:pt idx="218">4.3166143644972204</cx:pt>
          <cx:pt idx="219">3.6399267440452698</cx:pt>
          <cx:pt idx="220">1.63310761386032</cx:pt>
          <cx:pt idx="221">5.4192296930097301</cx:pt>
          <cx:pt idx="222">5.90546355922356</cx:pt>
          <cx:pt idx="223">2.2170682064862302</cx:pt>
          <cx:pt idx="224">1.2262633055151899</cx:pt>
          <cx:pt idx="225">1.2047857721092501</cx:pt>
          <cx:pt idx="226">2.6150537716554298</cx:pt>
          <cx:pt idx="227">3.7186327995544199</cx:pt>
          <cx:pt idx="228">1.85900012686728</cx:pt>
          <cx:pt idx="229">4.0035034079999896</cx:pt>
          <cx:pt idx="230">2.4834746401823602</cx:pt>
          <cx:pt idx="231">2.0936101893249299</cx:pt>
          <cx:pt idx="232">1.1488274205967799</cx:pt>
          <cx:pt idx="233">2.2319899596391801</cx:pt>
          <cx:pt idx="234">3.45554475092578</cx:pt>
          <cx:pt idx="235">4.6924226099751598</cx:pt>
          <cx:pt idx="236">2.5621913030405801</cx:pt>
          <cx:pt idx="237">7.80050600501459</cx:pt>
          <cx:pt idx="238">1.6289299678159299</cx:pt>
          <cx:pt idx="239">0.97593860977115099</cx:pt>
          <cx:pt idx="240">3.18854184327297</cx:pt>
          <cx:pt idx="241">2.1552325379547601</cx:pt>
          <cx:pt idx="242">5.4782303618971202</cx:pt>
          <cx:pt idx="243">5.06624190387884</cx:pt>
          <cx:pt idx="244">6.2196644576925797</cx:pt>
          <cx:pt idx="245">0.93442451221676304</cx:pt>
          <cx:pt idx="246">4.6450741324963296</cx:pt>
          <cx:pt idx="247">7.39691503821415</cx:pt>
          <cx:pt idx="248">3.3884239925348898</cx:pt>
        </cx:lvl>
      </cx:numDim>
    </cx:data>
    <cx:data id="3">
      <cx:numDim type="val">
        <cx:f>all!$S$2:$S$1001</cx:f>
        <cx:lvl ptCount="1000" formatCode="General">
          <cx:pt idx="0">-1.9263755039488299</cx:pt>
          <cx:pt idx="1">-0.035653422121525197</cx:pt>
          <cx:pt idx="2">-2.6672686127355201</cx:pt>
          <cx:pt idx="3">3.3840721663890099</cx:pt>
          <cx:pt idx="4">4.3775679150084903</cx:pt>
          <cx:pt idx="5">-1.1062152469064199</cx:pt>
          <cx:pt idx="6">-0.071147928307446498</cx:pt>
          <cx:pt idx="7">-2.20123456726665</cx:pt>
          <cx:pt idx="8">-5.1927542632791797</cx:pt>
          <cx:pt idx="9">1.8783505312442199</cx:pt>
          <cx:pt idx="10">-1.60160390570311</cx:pt>
          <cx:pt idx="11">-2.4613546713830798</cx:pt>
          <cx:pt idx="12">-1.59639312425447</cx:pt>
          <cx:pt idx="13">1.79802827508983</cx:pt>
          <cx:pt idx="14">4.7798877491126897</cx:pt>
          <cx:pt idx="15">-1.9401066757808201</cx:pt>
          <cx:pt idx="16">-2.6063223750649702</cx:pt>
          <cx:pt idx="17">4.7412662919184196</cx:pt>
          <cx:pt idx="18">-3.42933993630374</cx:pt>
          <cx:pt idx="19">5.0202603217086104</cx:pt>
          <cx:pt idx="20">-0.58261169472874097</cx:pt>
          <cx:pt idx="21">6.9549633990809996</cx:pt>
          <cx:pt idx="22">-6.83378065548556</cx:pt>
          <cx:pt idx="23">-0.0246734083737087</cx:pt>
          <cx:pt idx="24">3.0958581127751801</cx:pt>
          <cx:pt idx="25">0.49126676365745697</cx:pt>
          <cx:pt idx="26">-5.3719505696448504</cx:pt>
          <cx:pt idx="27">2.7003613898855399</cx:pt>
          <cx:pt idx="28">-3.44806396065592</cx:pt>
          <cx:pt idx="29">1.9041470095800901</cx:pt>
          <cx:pt idx="30">-2.56702548672046</cx:pt>
          <cx:pt idx="31">-5.3403629243864499</cx:pt>
          <cx:pt idx="32">0.56241740584482702</cx:pt>
          <cx:pt idx="33">3.53043910272571</cx:pt>
          <cx:pt idx="34">5.3480279010752101</cx:pt>
          <cx:pt idx="35">2.1480119023763802</cx:pt>
          <cx:pt idx="36">0.975773852861749</cx:pt>
          <cx:pt idx="37">0.72760843121501695</cx:pt>
          <cx:pt idx="38">0.74735865071097196</cx:pt>
          <cx:pt idx="39">-0.99051048714759005</cx:pt>
          <cx:pt idx="40">-0.99384040049883604</cx:pt>
          <cx:pt idx="41">4.8113319047181298</cx:pt>
          <cx:pt idx="42">2.7499642859731002</cx:pt>
          <cx:pt idx="43">1.3316452511835299</cx:pt>
          <cx:pt idx="44">0.31073557255131301</cx:pt>
          <cx:pt idx="45">1.13781697434161</cx:pt>
          <cx:pt idx="46">5.1230243672889602</cx:pt>
          <cx:pt idx="47">8.4893485597117699</cx:pt>
          <cx:pt idx="48">1.8287193371550801</cx:pt>
          <cx:pt idx="49">-2.9758871060919101</cx:pt>
          <cx:pt idx="50">-2.3650378326063999</cx:pt>
          <cx:pt idx="51">-0.029593886320971399</cx:pt>
          <cx:pt idx="52">-0.26869481964400399</cx:pt>
          <cx:pt idx="53">-2.2910828794384699</cx:pt>
          <cx:pt idx="54">4.07004487475053</cx:pt>
          <cx:pt idx="55">3.8327770012507298</cx:pt>
          <cx:pt idx="56">2.90145588880043</cx:pt>
          <cx:pt idx="57">4.3645753560130398</cx:pt>
          <cx:pt idx="58">2.63148421657342</cx:pt>
          <cx:pt idx="59">5.1366639640508396</cx:pt>
          <cx:pt idx="60">1.6267746241222201</cx:pt>
          <cx:pt idx="61">1.61948144753735</cx:pt>
          <cx:pt idx="62">-5.6769133219170396</cx:pt>
          <cx:pt idx="63">2.1314087914017299</cx:pt>
          <cx:pt idx="64">3.0265485239424499</cx:pt>
          <cx:pt idx="65">4.4646849652430802</cx:pt>
          <cx:pt idx="66">-3.84777522928671</cx:pt>
          <cx:pt idx="67">-0.050127657055311303</cx:pt>
          <cx:pt idx="68">3.7838450165100599</cx:pt>
          <cx:pt idx="69">4.3164395495187602</cx:pt>
          <cx:pt idx="70">6.6008413562324497</cx:pt>
          <cx:pt idx="71">4.7155752723459097</cx:pt>
          <cx:pt idx="72">-5.02969905301482</cx:pt>
          <cx:pt idx="73">1.9921740538283501</cx:pt>
          <cx:pt idx="74">0.635288693000996</cx:pt>
          <cx:pt idx="75">4.1434471340629999</cx:pt>
          <cx:pt idx="76">0.48699580184230201</cx:pt>
          <cx:pt idx="77">1.6485020668389001</cx:pt>
          <cx:pt idx="78">-1.43867861431991</cx:pt>
          <cx:pt idx="79">-0.304970800325428</cx:pt>
          <cx:pt idx="80">-0.81320457170392202</cx:pt>
          <cx:pt idx="81">-4.8632056673936397</cx:pt>
          <cx:pt idx="82">-2.5808572092211</cx:pt>
          <cx:pt idx="83">-0.39343887386911702</cx:pt>
          <cx:pt idx="84">0.566722864726249</cx:pt>
          <cx:pt idx="85">5.2778071626947503</cx:pt>
          <cx:pt idx="86">3.6344134996944799</cx:pt>
          <cx:pt idx="87">2.1868462687210499</cx:pt>
          <cx:pt idx="88">-0.71572665240197497</cx:pt>
          <cx:pt idx="89">-3.0695892634021802</cx:pt>
          <cx:pt idx="90">-3.9464451415449902</cx:pt>
          <cx:pt idx="91">4.9430222724721498</cx:pt>
          <cx:pt idx="92">3.4178382477827598</cx:pt>
          <cx:pt idx="93">2.9527672996958998</cx:pt>
          <cx:pt idx="94">0.053864201110451197</cx:pt>
          <cx:pt idx="95">-0.015565758011921201</cx:pt>
          <cx:pt idx="96">0.93856122060335101</cx:pt>
          <cx:pt idx="97">-3.1318036938833398</cx:pt>
          <cx:pt idx="98">-4.0991741497733898</cx:pt>
          <cx:pt idx="99">-0.41007356852707</cx:pt>
          <cx:pt idx="100">3.6720946443395999</cx:pt>
          <cx:pt idx="101">0.18672309683934701</cx:pt>
          <cx:pt idx="102">1.10508152394026</cx:pt>
          <cx:pt idx="103">-7.4305267094979799</cx:pt>
          <cx:pt idx="104">-2.1425733565430201</cx:pt>
          <cx:pt idx="105">0.0066945901647548203</cx:pt>
          <cx:pt idx="106">0.87649983782164098</cx:pt>
          <cx:pt idx="107">-1.0389318534091401</cx:pt>
          <cx:pt idx="108">2.9246580105843001</cx:pt>
          <cx:pt idx="109">-4.1356475270938704</cx:pt>
          <cx:pt idx="110">0.68094895776244102</cx:pt>
          <cx:pt idx="111">-0.80526133650646703</cx:pt>
          <cx:pt idx="112">-0.016634119597674201</cx:pt>
          <cx:pt idx="113">3.50977489971726</cx:pt>
          <cx:pt idx="114">1.0303898522608099</cx:pt>
          <cx:pt idx="115">1.0221599991714101</cx:pt>
          <cx:pt idx="116">-0.71525011426808405</cx:pt>
          <cx:pt idx="117">-2.1353783791665699</cx:pt>
          <cx:pt idx="118">1.99468855696317</cx:pt>
          <cx:pt idx="119">6.9671972399810604</cx:pt>
          <cx:pt idx="120">0.19229928369327201</cx:pt>
          <cx:pt idx="121">9.4443346095706708</cx:pt>
          <cx:pt idx="122">3.5871905067035201</cx:pt>
          <cx:pt idx="123">1.86367470244188</cx:pt>
          <cx:pt idx="124">-1.2636654101946201</cx:pt>
          <cx:pt idx="125">0.0439250641259364</cx:pt>
          <cx:pt idx="126">-1.3651226855080301</cx:pt>
          <cx:pt idx="127">6.6130451966350501</cx:pt>
          <cx:pt idx="128">2.6651076641015701</cx:pt>
          <cx:pt idx="129">2.5566083383753102</cx:pt>
          <cx:pt idx="130">1.4518568044876501</cx:pt>
          <cx:pt idx="131">-7.0291196281791297</cx:pt>
          <cx:pt idx="132">-2.61472090747891</cx:pt>
          <cx:pt idx="133">0.47894436246113897</cx:pt>
          <cx:pt idx="134">-1.2551959684904599</cx:pt>
          <cx:pt idx="135">8.4045842114927201</cx:pt>
          <cx:pt idx="136">-0.095153495714125999</cx:pt>
          <cx:pt idx="137">-2.2422396738468899</cx:pt>
          <cx:pt idx="138">2.92145178280078</cx:pt>
          <cx:pt idx="139">5.9714094119403196</cx:pt>
          <cx:pt idx="140">5.6923858236248197</cx:pt>
          <cx:pt idx="141">-0.172651595417916</cx:pt>
          <cx:pt idx="142">-2.77138024156219</cx:pt>
          <cx:pt idx="143">3.9817235114713498</cx:pt>
          <cx:pt idx="144">-0.75785188189597097</cx:pt>
          <cx:pt idx="145">1.5631891301312499</cx:pt>
          <cx:pt idx="146">-4.2593672364430804</cx:pt>
          <cx:pt idx="147">-2.1926386541798499</cx:pt>
          <cx:pt idx="148">2.5177502983429001</cx:pt>
          <cx:pt idx="149">1.3808951873455999</cx:pt>
          <cx:pt idx="150">-2.6793635983268</cx:pt>
          <cx:pt idx="151">4.1770683978880401</cx:pt>
          <cx:pt idx="152">-0.089619174125479706</cx:pt>
          <cx:pt idx="153">5.4700751877334204</cx:pt>
          <cx:pt idx="154">-2.7782739354897599</cx:pt>
          <cx:pt idx="155">1.38114569475645</cx:pt>
          <cx:pt idx="156">-0.091842398648215695</cx:pt>
          <cx:pt idx="157">2.3184990283819999</cx:pt>
          <cx:pt idx="158">-0.14201309311027599</cx:pt>
          <cx:pt idx="159">0.42125377068187497</cx:pt>
          <cx:pt idx="160">7.5915275748615896</cx:pt>
          <cx:pt idx="161">-0.79683421333327498</cx:pt>
          <cx:pt idx="162">-2.7136750421890499</cx:pt>
          <cx:pt idx="163">-1.22728076454518</cx:pt>
          <cx:pt idx="164">2.09750290417184</cx:pt>
          <cx:pt idx="165">2.7348173800623901</cx:pt>
          <cx:pt idx="166">1.12653367452599</cx:pt>
          <cx:pt idx="167">2.2102795390676202</cx:pt>
          <cx:pt idx="168">-0.267701824231379</cx:pt>
          <cx:pt idx="169">-2.1907761068096598</cx:pt>
          <cx:pt idx="170">-2.3265263740630702</cx:pt>
          <cx:pt idx="171">6.4392528292913802</cx:pt>
          <cx:pt idx="172">5.6921727088699603</cx:pt>
          <cx:pt idx="173">-0.0779661295346563</cx:pt>
          <cx:pt idx="174">-2.1160316466428601</cx:pt>
          <cx:pt idx="175">-2.3568503491717201</cx:pt>
          <cx:pt idx="176">0.75809709840668105</cx:pt>
          <cx:pt idx="177">0.373428607368327</cx:pt>
          <cx:pt idx="178">2.80968272147138</cx:pt>
          <cx:pt idx="179">-0.79527692717929099</cx:pt>
          <cx:pt idx="180">1.62975500124776</cx:pt>
          <cx:pt idx="181">6.8346946510287498</cx:pt>
          <cx:pt idx="182">4.7038912532394699</cx:pt>
          <cx:pt idx="183">2.04600517096469</cx:pt>
          <cx:pt idx="184">1.8979803459735001</cx:pt>
          <cx:pt idx="185">3.1444009111050599</cx:pt>
          <cx:pt idx="186">-1.4875273921677601</cx:pt>
          <cx:pt idx="187">0.89228925532153602</cx:pt>
          <cx:pt idx="188">5.1417485515335697</cx:pt>
          <cx:pt idx="189">-3.4423034534839099</cx:pt>
          <cx:pt idx="190">-0.56366058901894101</cx:pt>
          <cx:pt idx="191">-0.62643901782718003</cx:pt>
          <cx:pt idx="192">-3.3248758186543799</cx:pt>
          <cx:pt idx="193">-0.262430465596796</cx:pt>
          <cx:pt idx="194">1.90540415384804</cx:pt>
          <cx:pt idx="195">0.77820360559506296</cx:pt>
          <cx:pt idx="196">4.06260258326515</cx:pt>
          <cx:pt idx="197">1.3822078094971699</cx:pt>
          <cx:pt idx="198">1.8799112813017</cx:pt>
          <cx:pt idx="199">-3.79638565610502</cx:pt>
          <cx:pt idx="200">0.93846929939050105</cx:pt>
          <cx:pt idx="201">7.5410777941983698</cx:pt>
          <cx:pt idx="202">6.8206459145372698</cx:pt>
          <cx:pt idx="203">2.24773961935758</cx:pt>
          <cx:pt idx="204">-1.82781663948606</cx:pt>
          <cx:pt idx="205">-2.1203343783169601</cx:pt>
          <cx:pt idx="206">0.092330282003192002</cx:pt>
          <cx:pt idx="207">-0.21636501505415801</cx:pt>
          <cx:pt idx="208">4.4419443699986498</cx:pt>
          <cx:pt idx="209">3.4806647197635701</cx:pt>
          <cx:pt idx="210">2.5136177614145598</cx:pt>
          <cx:pt idx="211">-4.6689764035134296</cx:pt>
          <cx:pt idx="212">2.8383997805995702</cx:pt>
          <cx:pt idx="213">1.3573089864977299</cx:pt>
          <cx:pt idx="214">0.077020482687348402</cx:pt>
          <cx:pt idx="215">2.6417706622227701</cx:pt>
          <cx:pt idx="216">-1.3024140045556301</cx:pt>
          <cx:pt idx="217">-0.74126066444177496</cx:pt>
          <cx:pt idx="218">5.5821590904420404</cx:pt>
          <cx:pt idx="219">2.83794534541985</cx:pt>
          <cx:pt idx="220">3.6541318571956798</cx:pt>
          <cx:pt idx="221">-0.21338674527457799</cx:pt>
          <cx:pt idx="222">-1.41412224552688</cx:pt>
          <cx:pt idx="223">0.33370283590802902</cx:pt>
          <cx:pt idx="224">-0.39783884039176798</cx:pt>
          <cx:pt idx="225">-4.8208485873008398</cx:pt>
          <cx:pt idx="226">-0.055660185336408402</cx:pt>
          <cx:pt idx="227">3.4467020281590801</cx:pt>
          <cx:pt idx="228">-0.885647405189672</cx:pt>
          <cx:pt idx="229">0.40705897020590598</cx:pt>
          <cx:pt idx="230">-0.31037256342048802</cx:pt>
          <cx:pt idx="231">-1.0993718768698899</cx:pt>
          <cx:pt idx="232">3.8790202837150098</cx:pt>
          <cx:pt idx="233">-2.1162362116378501</cx:pt>
          <cx:pt idx="234">3.4304998898177002</cx:pt>
          <cx:pt idx="235">2.2772356268654299</cx:pt>
          <cx:pt idx="236">2.54351551322396</cx:pt>
          <cx:pt idx="237">0.52270592975334595</cx:pt>
          <cx:pt idx="238">-3.1011742869433299</cx:pt>
          <cx:pt idx="239">0.754055459439533</cx:pt>
          <cx:pt idx="240">2.2020240978039798</cx:pt>
          <cx:pt idx="241">1.96960897853719</cx:pt>
          <cx:pt idx="242">3.93855735912453</cx:pt>
          <cx:pt idx="243">1.30563535939618</cx:pt>
          <cx:pt idx="244">5.9364520182888798</cx:pt>
          <cx:pt idx="245">-2.4429177232033501</cx:pt>
          <cx:pt idx="246">-0.51090353753720696</cx:pt>
          <cx:pt idx="247">-5.4185691199842099</cx:pt>
          <cx:pt idx="248">-0.27748953354773598</cx:pt>
          <cx:pt idx="249">-0.451396915162597</cx:pt>
          <cx:pt idx="250">-8.1622438937474495</cx:pt>
          <cx:pt idx="251">0.37776156296797198</cx:pt>
          <cx:pt idx="252">-3.2300634854269799</cx:pt>
          <cx:pt idx="253">-1.0199223746628501</cx:pt>
          <cx:pt idx="254">3.1572693119203601</cx:pt>
          <cx:pt idx="255">1.2057173661556799</cx:pt>
          <cx:pt idx="256">1.26107467071973</cx:pt>
          <cx:pt idx="257">3.9725157956975798</cx:pt>
          <cx:pt idx="258">1.2424556511238301</cx:pt>
          <cx:pt idx="259">-0.542300916971445</cx:pt>
          <cx:pt idx="260">4.9589058645301503</cx:pt>
          <cx:pt idx="261">-2.8609283838235999</cx:pt>
        </cx:lvl>
      </cx:numDim>
    </cx:data>
  </cx:chartData>
  <cx:chart>
    <cx:title pos="t" align="ctr" overlay="0">
      <cx:tx>
        <cx:txData>
          <cx:v>Dataset2</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Dataset2</a:t>
          </a:r>
        </a:p>
      </cx:txPr>
    </cx:title>
    <cx:plotArea>
      <cx:plotAreaRegion>
        <cx:series layoutId="boxWhisker" uniqueId="{D893872A-471C-1240-864B-02969801674C}">
          <cx:tx>
            <cx:txData>
              <cx:f>all!$P$1</cx:f>
              <cx:v>node 1</cx:v>
            </cx:txData>
          </cx:tx>
          <cx:dataId val="0"/>
          <cx:layoutPr>
            <cx:visibility meanLine="0" meanMarker="1" nonoutliers="0" outliers="1"/>
            <cx:statistics quartileMethod="exclusive"/>
          </cx:layoutPr>
        </cx:series>
        <cx:series layoutId="boxWhisker" uniqueId="{B8DB31B3-A84F-6245-AF37-610EFD9D2FAD}">
          <cx:tx>
            <cx:txData>
              <cx:f>all!$Q$1</cx:f>
              <cx:v>node 2</cx:v>
            </cx:txData>
          </cx:tx>
          <cx:dataId val="1"/>
          <cx:layoutPr>
            <cx:visibility meanLine="0" meanMarker="1" nonoutliers="0" outliers="1"/>
            <cx:statistics quartileMethod="exclusive"/>
          </cx:layoutPr>
        </cx:series>
        <cx:series layoutId="boxWhisker" uniqueId="{F219C4DC-F1B9-BB48-9256-0DFE609A168D}">
          <cx:tx>
            <cx:txData>
              <cx:f>all!$R$1</cx:f>
              <cx:v>node 3</cx:v>
            </cx:txData>
          </cx:tx>
          <cx:dataId val="2"/>
          <cx:layoutPr>
            <cx:visibility meanLine="0" meanMarker="1" nonoutliers="0" outliers="1"/>
            <cx:statistics quartileMethod="exclusive"/>
          </cx:layoutPr>
        </cx:series>
        <cx:series layoutId="boxWhisker" uniqueId="{5E6469F7-A42C-0347-9AFE-3A7D96D82B77}">
          <cx:tx>
            <cx:txData>
              <cx:f>all!$S$1</cx:f>
              <cx:v>node 4</cx:v>
            </cx:txData>
          </cx:tx>
          <cx:dataId val="3"/>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all!$U$2:$U$1001</cx:f>
        <cx:lvl ptCount="1000" formatCode="General">
          <cx:pt idx="0">14.615849967183699</cx:pt>
          <cx:pt idx="1">6.4187855140329102</cx:pt>
          <cx:pt idx="2">17.899796907343301</cx:pt>
          <cx:pt idx="3">14.5395378280794</cx:pt>
          <cx:pt idx="4">26.589740425523299</cx:pt>
          <cx:pt idx="5">22.215662949531101</cx:pt>
          <cx:pt idx="6">14.3116999021493</cx:pt>
          <cx:pt idx="7">7.3725675814196796</cx:pt>
          <cx:pt idx="8">15.862900205715301</cx:pt>
          <cx:pt idx="9">8.5351112581148598</cx:pt>
          <cx:pt idx="10">28.498481186986101</cx:pt>
          <cx:pt idx="11">14.287350643232401</cx:pt>
          <cx:pt idx="12">11.758529390071899</cx:pt>
          <cx:pt idx="13">14.280629763003301</cx:pt>
          <cx:pt idx="14">8.9314793283990994</cx:pt>
          <cx:pt idx="15">24.368745598450602</cx:pt>
          <cx:pt idx="16">6.0672633500365896</cx:pt>
          <cx:pt idx="17">11.638710621487901</cx:pt>
          <cx:pt idx="18">4.8076785912371598</cx:pt>
          <cx:pt idx="19">24.2442288747662</cx:pt>
          <cx:pt idx="20">15.822052541582501</cx:pt>
          <cx:pt idx="21">16.719244017362801</cx:pt>
          <cx:pt idx="22">9.1998049947446994</cx:pt>
          <cx:pt idx="23">17.859303187436701</cx:pt>
          <cx:pt idx="24">14.669356076258699</cx:pt>
          <cx:pt idx="25">20.776130953062999</cx:pt>
          <cx:pt idx="26">16.822927023596598</cx:pt>
          <cx:pt idx="27">23.6767571229304</cx:pt>
          <cx:pt idx="28">9.0225125805485504</cx:pt>
          <cx:pt idx="29">14.8166608495576</cx:pt>
          <cx:pt idx="30">10.3853470551808</cx:pt>
          <cx:pt idx="31">11.6478693557303</cx:pt>
          <cx:pt idx="32">18.233228490862999</cx:pt>
          <cx:pt idx="33">8.3848634270824807</cx:pt>
          <cx:pt idx="34">16.5215135095237</cx:pt>
          <cx:pt idx="35">16.5773215720751</cx:pt>
          <cx:pt idx="36">4.6460155526915896</cx:pt>
          <cx:pt idx="37">8.7154691450715696</cx:pt>
          <cx:pt idx="38">9.2528742142094007</cx:pt>
          <cx:pt idx="39">23.364949563941899</cx:pt>
          <cx:pt idx="40">5.4055616758179097</cx:pt>
          <cx:pt idx="41">13.9935265330971</cx:pt>
          <cx:pt idx="42">14.5062328121671</cx:pt>
          <cx:pt idx="43">9.0909493385512299</cx:pt>
          <cx:pt idx="44">17.411696691087901</cx:pt>
          <cx:pt idx="45">8.0499195189104409</cx:pt>
          <cx:pt idx="46">17.3779521404471</cx:pt>
          <cx:pt idx="47">17.249670410736801</cx:pt>
          <cx:pt idx="48">10.4625880758142</cx:pt>
          <cx:pt idx="49">14.594568535909</cx:pt>
          <cx:pt idx="50">12.863962894962301</cx:pt>
          <cx:pt idx="51">16.710961550960501</cx:pt>
          <cx:pt idx="52">7.0369149409542997</cx:pt>
          <cx:pt idx="53">10.298610031727</cx:pt>
          <cx:pt idx="54">15.911010197783501</cx:pt>
          <cx:pt idx="55">25.6254803437823</cx:pt>
          <cx:pt idx="56">8.1833472984448807</cx:pt>
          <cx:pt idx="57">11.0049567098891</cx:pt>
          <cx:pt idx="58">6.2976108645250397</cx:pt>
          <cx:pt idx="59">11.2466910623044</cx:pt>
          <cx:pt idx="60">20.9642194078933</cx:pt>
          <cx:pt idx="61">5.0849027425193301</cx:pt>
          <cx:pt idx="62">7.5087567442058898</cx:pt>
          <cx:pt idx="63">14.121990039819799</cx:pt>
          <cx:pt idx="64">12.221254045837901</cx:pt>
          <cx:pt idx="65">11.9847900740548</cx:pt>
          <cx:pt idx="66">23.485024097328399</cx:pt>
          <cx:pt idx="67">19.9073340455944</cx:pt>
          <cx:pt idx="68">17.6883667406121</cx:pt>
          <cx:pt idx="69">9.1269515193295501</cx:pt>
          <cx:pt idx="70">17.251096293106801</cx:pt>
          <cx:pt idx="71">12.776186916711699</cx:pt>
          <cx:pt idx="72">6.64822767200162</cx:pt>
          <cx:pt idx="73">12.4822529425242</cx:pt>
          <cx:pt idx="74">12.809392618256</cx:pt>
          <cx:pt idx="75">14.797387388166401</cx:pt>
          <cx:pt idx="76">12.575435971093301</cx:pt>
          <cx:pt idx="77">18.303662751043799</cx:pt>
          <cx:pt idx="78">12.7393167317621</cx:pt>
          <cx:pt idx="79">17.084443271379701</cx:pt>
          <cx:pt idx="80">10.0450085462783</cx:pt>
          <cx:pt idx="81">8.8389315044762196</cx:pt>
          <cx:pt idx="82">6.3258577044633597</cx:pt>
          <cx:pt idx="83">20.085687225411899</cx:pt>
          <cx:pt idx="84">6.4836162220881901</cx:pt>
          <cx:pt idx="85">15.2607839546357</cx:pt>
          <cx:pt idx="86">23.007064817451599</cx:pt>
          <cx:pt idx="87">12.142240333860901</cx:pt>
          <cx:pt idx="88">7.37596609185172</cx:pt>
          <cx:pt idx="89">18.139174829812202</cx:pt>
          <cx:pt idx="90">12.4477234367805</cx:pt>
          <cx:pt idx="91">9.0786252924192592</cx:pt>
          <cx:pt idx="92">5.0905993601251396</cx:pt>
          <cx:pt idx="93">12.2966270052334</cx:pt>
          <cx:pt idx="94">16.311871610880001</cx:pt>
          <cx:pt idx="95">22.1207801778109</cx:pt>
          <cx:pt idx="96">23.808850683608402</cx:pt>
          <cx:pt idx="97">13.289016898575699</cx:pt>
          <cx:pt idx="98">18.548885087935901</cx:pt>
          <cx:pt idx="99">14.125405430161599</cx:pt>
          <cx:pt idx="100">16.265179809661198</cx:pt>
          <cx:pt idx="101">10.4715387979686</cx:pt>
          <cx:pt idx="102">10.3748806235771</cx:pt>
          <cx:pt idx="103">20.350491161937899</cx:pt>
          <cx:pt idx="104">7.0643967643162</cx:pt>
          <cx:pt idx="105">11.8917617387268</cx:pt>
          <cx:pt idx="106">17.022426922063101</cx:pt>
          <cx:pt idx="107">10.596052144184499</cx:pt>
          <cx:pt idx="108">18.287502317850599</cx:pt>
          <cx:pt idx="109">20.164421435850699</cx:pt>
          <cx:pt idx="110">15.334999096474499</cx:pt>
          <cx:pt idx="111">6.4363561754393599</cx:pt>
          <cx:pt idx="112">16.593127700229701</cx:pt>
          <cx:pt idx="113">16.7676847822176</cx:pt>
          <cx:pt idx="114">10.233822266638001</cx:pt>
          <cx:pt idx="115">21.913538094512798</cx:pt>
          <cx:pt idx="116">9.2887348386824495</cx:pt>
          <cx:pt idx="117">10.9859330029471</cx:pt>
          <cx:pt idx="118">17.967100021624201</cx:pt>
          <cx:pt idx="119">10.093842980801201</cx:pt>
          <cx:pt idx="120">12.3171509970594</cx:pt>
          <cx:pt idx="121">9.5831159629954801</cx:pt>
          <cx:pt idx="122">19.942963965892801</cx:pt>
          <cx:pt idx="123">21.653885122847399</cx:pt>
          <cx:pt idx="124">9.5640376945109509</cx:pt>
          <cx:pt idx="125">12.4462448806435</cx:pt>
          <cx:pt idx="126">11.047054454779801</cx:pt>
          <cx:pt idx="127">7.63423451404514</cx:pt>
          <cx:pt idx="128">9.6540205995130197</cx:pt>
          <cx:pt idx="129">16.651012134810401</cx:pt>
          <cx:pt idx="130">12.9465686706281</cx:pt>
          <cx:pt idx="131">7.7050689142226503</cx:pt>
          <cx:pt idx="132">23.822424401398202</cx:pt>
          <cx:pt idx="133">15.635191760055701</cx:pt>
          <cx:pt idx="134">21.6477471730297</cx:pt>
          <cx:pt idx="135">14.7761712971548</cx:pt>
          <cx:pt idx="136">14.482489826657</cx:pt>
          <cx:pt idx="137">18.451419637669201</cx:pt>
          <cx:pt idx="138">6.9885204281132998</cx:pt>
          <cx:pt idx="139">11.6258042205955</cx:pt>
          <cx:pt idx="140">9.2162260437724708</cx:pt>
          <cx:pt idx="141">9.5225241239994691</cx:pt>
          <cx:pt idx="142">19.5559622830854</cx:pt>
          <cx:pt idx="143">15.6272521237692</cx:pt>
          <cx:pt idx="144">8.9493718941720903</cx:pt>
          <cx:pt idx="145">29.862872588698799</cx:pt>
          <cx:pt idx="146">24.8085395681954</cx:pt>
          <cx:pt idx="147">28.0274217801167</cx:pt>
          <cx:pt idx="148">5.43589246557839</cx:pt>
          <cx:pt idx="149">20.575018685504102</cx:pt>
          <cx:pt idx="150">15.395967955572001</cx:pt>
          <cx:pt idx="151">10.760731926832801</cx:pt>
          <cx:pt idx="152">15.8044896690723</cx:pt>
          <cx:pt idx="153">12.5984627492884</cx:pt>
          <cx:pt idx="154">24.607432689510699</cx:pt>
          <cx:pt idx="155">3.2246222911893998</cx:pt>
          <cx:pt idx="156">10.040560022217001</cx:pt>
          <cx:pt idx="157">7.7996172517000604</cx:pt>
          <cx:pt idx="158">12.487277920174201</cx:pt>
          <cx:pt idx="159">12.596870650711599</cx:pt>
          <cx:pt idx="160">33.927529045561997</cx:pt>
          <cx:pt idx="161">21.1017999774513</cx:pt>
          <cx:pt idx="162">13.1485275309182</cx:pt>
          <cx:pt idx="163">10.5893545251999</cx:pt>
          <cx:pt idx="164">19.8455055412485</cx:pt>
          <cx:pt idx="165">14.6936275195376</cx:pt>
          <cx:pt idx="166">12.2665232477266</cx:pt>
          <cx:pt idx="167">13.082059361552</cx:pt>
          <cx:pt idx="168">15.917351806089</cx:pt>
          <cx:pt idx="169">15.950978463852</cx:pt>
          <cx:pt idx="170">20.505279598284201</cx:pt>
          <cx:pt idx="171">25.987048729646101</cx:pt>
          <cx:pt idx="172">7.57835354031495</cx:pt>
          <cx:pt idx="173">4.59391188718969</cx:pt>
          <cx:pt idx="174">20.0283190097995</cx:pt>
          <cx:pt idx="175">17.515093809842401</cx:pt>
          <cx:pt idx="176">11.378209598839399</cx:pt>
          <cx:pt idx="177">29.3549502380307</cx:pt>
          <cx:pt idx="178">6.8354097490711503</cx:pt>
          <cx:pt idx="179">12.5512423497697</cx:pt>
          <cx:pt idx="180">14.3477152523832</cx:pt>
          <cx:pt idx="181">10.284389423957</cx:pt>
          <cx:pt idx="182">8.1556636719088509</cx:pt>
          <cx:pt idx="183">18.1895042760118</cx:pt>
          <cx:pt idx="184">9.4092697797985405</cx:pt>
          <cx:pt idx="185">20.854801545331298</cx:pt>
          <cx:pt idx="186">16.316113054772998</cx:pt>
          <cx:pt idx="187">18.095196748789501</cx:pt>
          <cx:pt idx="188">11.7109228649103</cx:pt>
          <cx:pt idx="189">18.382978334318398</cx:pt>
          <cx:pt idx="190">7.7330529397763099</cx:pt>
          <cx:pt idx="191">11.037253460144001</cx:pt>
          <cx:pt idx="192">8.0990012450876705</cx:pt>
          <cx:pt idx="193">18.301324121541398</cx:pt>
          <cx:pt idx="194">19.2073962286672</cx:pt>
          <cx:pt idx="195">13.8654985911536</cx:pt>
          <cx:pt idx="196">11.4683767895001</cx:pt>
          <cx:pt idx="197">11.3715393632908</cx:pt>
          <cx:pt idx="198">12.3872773169866</cx:pt>
          <cx:pt idx="199">9.5709281356845501</cx:pt>
          <cx:pt idx="200">17.672974860073399</cx:pt>
          <cx:pt idx="201">19.521593112065599</cx:pt>
          <cx:pt idx="202">6.29808701369035</cx:pt>
          <cx:pt idx="203">5.3692630529663798</cx:pt>
          <cx:pt idx="204">18.173649313000698</cx:pt>
          <cx:pt idx="205">12.0767302704658</cx:pt>
          <cx:pt idx="206">10.1413832894648</cx:pt>
          <cx:pt idx="207">13.447788458980099</cx:pt>
          <cx:pt idx="208">15.3618754287352</cx:pt>
          <cx:pt idx="209">23.3691615189313</cx:pt>
          <cx:pt idx="210">13.459591387650599</cx:pt>
          <cx:pt idx="211">12.7753158331712</cx:pt>
          <cx:pt idx="212">9.7365161772198192</cx:pt>
          <cx:pt idx="213">22.638220123009901</cx:pt>
          <cx:pt idx="214">20.668987275113601</cx:pt>
          <cx:pt idx="215">17.9853152649207</cx:pt>
          <cx:pt idx="216">9.1356487095186498</cx:pt>
          <cx:pt idx="217">10.4367558930741</cx:pt>
          <cx:pt idx="218">4.3047641557133502</cx:pt>
          <cx:pt idx="219">4.9359354514628402</cx:pt>
          <cx:pt idx="220">12.8303080736681</cx:pt>
          <cx:pt idx="221">14.9898129601203</cx:pt>
          <cx:pt idx="222">10.6929893399998</cx:pt>
          <cx:pt idx="223">15.745101485445501</cx:pt>
          <cx:pt idx="224">28.811876185485399</cx:pt>
          <cx:pt idx="225">13.206622118817201</cx:pt>
          <cx:pt idx="226">13.101518183118401</cx:pt>
          <cx:pt idx="227">19.870278095889699</cx:pt>
          <cx:pt idx="228">11.431337727606101</cx:pt>
          <cx:pt idx="229">14.258667108915001</cx:pt>
          <cx:pt idx="230">10.433544056025999</cx:pt>
          <cx:pt idx="231">12.017576261033501</cx:pt>
          <cx:pt idx="232">19.782615800158599</cx:pt>
          <cx:pt idx="233">6.1128157583468603</cx:pt>
          <cx:pt idx="234">19.817422687660802</cx:pt>
          <cx:pt idx="235">14.8317575935287</cx:pt>
          <cx:pt idx="236">5.2926380618609699</cx:pt>
          <cx:pt idx="237">18.607712264600401</cx:pt>
          <cx:pt idx="238">12.2660935608962</cx:pt>
          <cx:pt idx="239">11.8037655111963</cx:pt>
          <cx:pt idx="240">12.2695992301751</cx:pt>
          <cx:pt idx="241">9.0111862356792294</cx:pt>
          <cx:pt idx="242">16.7160066958693</cx:pt>
          <cx:pt idx="243">11.983648655893299</cx:pt>
          <cx:pt idx="244">5.4756854038427702</cx:pt>
          <cx:pt idx="245">14.4318018545206</cx:pt>
        </cx:lvl>
      </cx:numDim>
    </cx:data>
    <cx:data id="1">
      <cx:numDim type="val">
        <cx:f>all!$V$2:$V$1001</cx:f>
        <cx:lvl ptCount="1000" formatCode="General">
          <cx:pt idx="0">30.253123670091199</cx:pt>
          <cx:pt idx="1">27.067988721595501</cx:pt>
          <cx:pt idx="2">20.818266056797501</cx:pt>
          <cx:pt idx="3">18.0226064775654</cx:pt>
          <cx:pt idx="4">12.3961283883555</cx:pt>
          <cx:pt idx="5">14.962497252395799</cx:pt>
          <cx:pt idx="6">15.503135053324399</cx:pt>
          <cx:pt idx="7">20.2273978071327</cx:pt>
          <cx:pt idx="8">30.509451936109802</cx:pt>
          <cx:pt idx="9">27.648141879008001</cx:pt>
          <cx:pt idx="10">36.497525440007202</cx:pt>
          <cx:pt idx="11">31.226138857052401</cx:pt>
          <cx:pt idx="12">15.405920019801099</cx:pt>
          <cx:pt idx="13">24.648024843883</cx:pt>
          <cx:pt idx="14">30.9636289336656</cx:pt>
          <cx:pt idx="15">28.794513066924999</cx:pt>
          <cx:pt idx="16">24.5366426230838</cx:pt>
          <cx:pt idx="17">17.434777772792</cx:pt>
          <cx:pt idx="18">17.0349773667789</cx:pt>
          <cx:pt idx="19">21.677378030998302</cx:pt>
          <cx:pt idx="20">30.289658265627398</cx:pt>
          <cx:pt idx="21">24.2468479399502</cx:pt>
          <cx:pt idx="22">24.1517934760321</cx:pt>
          <cx:pt idx="23">14.2428684174407</cx:pt>
          <cx:pt idx="24">18.576625676774899</cx:pt>
          <cx:pt idx="25">32.562989591394199</cx:pt>
          <cx:pt idx="26">29.449772222028599</cx:pt>
          <cx:pt idx="27">34.332585550203802</cx:pt>
          <cx:pt idx="28">13.506682624934101</cx:pt>
          <cx:pt idx="29">31.5916847606372</cx:pt>
          <cx:pt idx="30">27.311738185968601</cx:pt>
          <cx:pt idx="31">25.187255602743299</cx:pt>
          <cx:pt idx="32">25.575926088135901</cx:pt>
          <cx:pt idx="33">43.433610671939597</cx:pt>
          <cx:pt idx="34">30.3673265051114</cx:pt>
          <cx:pt idx="35">19.973930528651302</cx:pt>
          <cx:pt idx="36">11.572872280598499</cx:pt>
          <cx:pt idx="37">25.574807408190299</cx:pt>
          <cx:pt idx="38">43.601368578312403</cx:pt>
          <cx:pt idx="39">22.792776504108801</cx:pt>
          <cx:pt idx="40">16.8004106134239</cx:pt>
          <cx:pt idx="41">36.197965469696499</cx:pt>
          <cx:pt idx="42">20.555232536235302</cx:pt>
          <cx:pt idx="43">16.5561101466247</cx:pt>
          <cx:pt idx="44">15.9216894321815</cx:pt>
          <cx:pt idx="45">18.189489633689899</cx:pt>
          <cx:pt idx="46">18.343303371232999</cx:pt>
          <cx:pt idx="47">30.755245072150299</cx:pt>
          <cx:pt idx="48">11.421472779026599</cx:pt>
          <cx:pt idx="49">23.101316029813901</cx:pt>
          <cx:pt idx="50">29.545798280643499</cx:pt>
          <cx:pt idx="51">31.581521456160999</cx:pt>
          <cx:pt idx="52">16.996434327407702</cx:pt>
          <cx:pt idx="53">33.7542160702451</cx:pt>
          <cx:pt idx="54">39.000223152088402</cx:pt>
          <cx:pt idx="55">29.554000424761401</cx:pt>
          <cx:pt idx="56">14.3509465457881</cx:pt>
          <cx:pt idx="57">28.273362913271502</cx:pt>
          <cx:pt idx="58">19.072414045599</cx:pt>
          <cx:pt idx="59">42.731578290226601</cx:pt>
          <cx:pt idx="60">24.353358940093599</cx:pt>
          <cx:pt idx="61">14.022227929513001</cx:pt>
          <cx:pt idx="62">21.253725755590398</cx:pt>
          <cx:pt idx="63">35.895516608243803</cx:pt>
          <cx:pt idx="64">42.964055633342603</cx:pt>
          <cx:pt idx="65">24.1853417693209</cx:pt>
          <cx:pt idx="66">21.634677377228499</cx:pt>
          <cx:pt idx="67">37.7427794941893</cx:pt>
          <cx:pt idx="68">39.582279715736597</cx:pt>
          <cx:pt idx="69">24.856088336147401</cx:pt>
          <cx:pt idx="70">28.143095530621</cx:pt>
          <cx:pt idx="71">17.305035258594302</cx:pt>
          <cx:pt idx="72">24.326507846900899</cx:pt>
          <cx:pt idx="73">6.7273528271886098</cx:pt>
          <cx:pt idx="74">21.122351479911298</cx:pt>
          <cx:pt idx="75">19.266925810169699</cx:pt>
          <cx:pt idx="76">32.331738935021498</cx:pt>
          <cx:pt idx="77">36.217941279089999</cx:pt>
          <cx:pt idx="78">28.157005983288698</cx:pt>
          <cx:pt idx="79">47.692901425065401</cx:pt>
          <cx:pt idx="80">16.081770292983901</cx:pt>
          <cx:pt idx="81">18.4213349235512</cx:pt>
          <cx:pt idx="82">13.8722444250447</cx:pt>
          <cx:pt idx="83">27.9269916482525</cx:pt>
          <cx:pt idx="84">21.801271494680499</cx:pt>
          <cx:pt idx="85">16.731637278288499</cx:pt>
          <cx:pt idx="86">11.457435295072299</cx:pt>
          <cx:pt idx="87">26.932631595726299</cx:pt>
          <cx:pt idx="88">14.458898661722399</cx:pt>
          <cx:pt idx="89">18.849240442256502</cx:pt>
          <cx:pt idx="90">53.876916884087997</cx:pt>
          <cx:pt idx="91">28.418141983472999</cx:pt>
          <cx:pt idx="92">14.994768121443199</cx:pt>
          <cx:pt idx="93">25.450557853561602</cx:pt>
          <cx:pt idx="94">30.4356255421688</cx:pt>
          <cx:pt idx="95">27.803984818714099</cx:pt>
          <cx:pt idx="96">32.552315248591199</cx:pt>
          <cx:pt idx="97">20.333943649306899</cx:pt>
          <cx:pt idx="98">22.049377147355699</cx:pt>
          <cx:pt idx="99">16.997662944843999</cx:pt>
          <cx:pt idx="100">12.2358662507019</cx:pt>
          <cx:pt idx="101">23.974582445749899</cx:pt>
          <cx:pt idx="102">22.996886087459998</cx:pt>
          <cx:pt idx="103">21.6062544297179</cx:pt>
          <cx:pt idx="104">21.812512112422201</cx:pt>
          <cx:pt idx="105">29.110164781089701</cx:pt>
          <cx:pt idx="106">21.172013246767499</cx:pt>
          <cx:pt idx="107">23.222043310277702</cx:pt>
          <cx:pt idx="108">21.133624746883399</cx:pt>
          <cx:pt idx="109">24.056716702118798</cx:pt>
          <cx:pt idx="110">16.5931133452494</cx:pt>
          <cx:pt idx="111">17.373332522569999</cx:pt>
          <cx:pt idx="112">39.9141583262683</cx:pt>
          <cx:pt idx="113">22.084908752825701</cx:pt>
          <cx:pt idx="114">18.134229670633999</cx:pt>
          <cx:pt idx="115">19.48855373584</cx:pt>
          <cx:pt idx="116">40.798159313580399</cx:pt>
          <cx:pt idx="117">24.399141862991499</cx:pt>
          <cx:pt idx="118">31.7913813862599</cx:pt>
          <cx:pt idx="119">23.630273272480501</cx:pt>
          <cx:pt idx="120">26.675534842697299</cx:pt>
          <cx:pt idx="121">16.148239307137899</cx:pt>
          <cx:pt idx="122">23.7365395666742</cx:pt>
          <cx:pt idx="123">14.7410766091886</cx:pt>
          <cx:pt idx="124">14.058927123907999</cx:pt>
          <cx:pt idx="125">24.701328160873999</cx:pt>
          <cx:pt idx="126">16.8443492022231</cx:pt>
          <cx:pt idx="127">50.766630827160597</cx:pt>
          <cx:pt idx="128">25.313355940245099</cx:pt>
          <cx:pt idx="129">22.402444018795599</cx:pt>
          <cx:pt idx="130">26.959013010221899</cx:pt>
          <cx:pt idx="131">19.612677919057301</cx:pt>
          <cx:pt idx="132">16.909650870675801</cx:pt>
          <cx:pt idx="133">31.266540379816998</cx:pt>
          <cx:pt idx="134">28.9679920970183</cx:pt>
          <cx:pt idx="135">19.649196236410599</cx:pt>
          <cx:pt idx="136">20.077556258759799</cx:pt>
          <cx:pt idx="137">41.345553068165302</cx:pt>
          <cx:pt idx="138">28.234301110527401</cx:pt>
          <cx:pt idx="139">28.737686892375802</cx:pt>
          <cx:pt idx="140">27.3170738478027</cx:pt>
          <cx:pt idx="141">35.354188246675598</cx:pt>
          <cx:pt idx="142">21.629122401513399</cx:pt>
          <cx:pt idx="143">14.626875802464999</cx:pt>
          <cx:pt idx="144">17.9893460275199</cx:pt>
          <cx:pt idx="145">18.974187891477801</cx:pt>
          <cx:pt idx="146">27.815254999023001</cx:pt>
          <cx:pt idx="147">23.554162078426899</cx:pt>
          <cx:pt idx="148">26.2635123619688</cx:pt>
          <cx:pt idx="149">20.397962120706801</cx:pt>
          <cx:pt idx="150">23.168419433755901</cx:pt>
          <cx:pt idx="151">17.1017436941402</cx:pt>
          <cx:pt idx="152">33.583461051427399</cx:pt>
          <cx:pt idx="153">35.258827825548799</cx:pt>
          <cx:pt idx="154">24.978412150683798</cx:pt>
          <cx:pt idx="155">14.5036569939569</cx:pt>
          <cx:pt idx="156">15.4351264596304</cx:pt>
          <cx:pt idx="157">9.3383595166332292</cx:pt>
          <cx:pt idx="158">16.600485518865501</cx:pt>
          <cx:pt idx="159">31.046225711209502</cx:pt>
          <cx:pt idx="160">21.237853371271498</cx:pt>
          <cx:pt idx="161">24.515183805929698</cx:pt>
          <cx:pt idx="162">28.98501480633</cx:pt>
          <cx:pt idx="163">17.515161535581498</cx:pt>
          <cx:pt idx="164">48.565619509915599</cx:pt>
          <cx:pt idx="165">21.8472690988682</cx:pt>
          <cx:pt idx="166">34.355941924715502</cx:pt>
          <cx:pt idx="167">23.161295619273901</cx:pt>
          <cx:pt idx="168">47.369833215240298</cx:pt>
          <cx:pt idx="169">15.2160450608219</cx:pt>
          <cx:pt idx="170">25.211808014612799</cx:pt>
          <cx:pt idx="171">11.1715263984684</cx:pt>
          <cx:pt idx="172">21.350691043169899</cx:pt>
          <cx:pt idx="173">25.7675156217602</cx:pt>
          <cx:pt idx="174">24.6807238146415</cx:pt>
          <cx:pt idx="175">28.1982808000479</cx:pt>
          <cx:pt idx="176">16.361973068272999</cx:pt>
          <cx:pt idx="177">27.198477012572798</cx:pt>
          <cx:pt idx="178">16.799880176723601</cx:pt>
          <cx:pt idx="179">25.174993861132599</cx:pt>
          <cx:pt idx="180">21.8097161530123</cx:pt>
          <cx:pt idx="181">33.317389536779601</cx:pt>
          <cx:pt idx="182">30.824260335306999</cx:pt>
          <cx:pt idx="183">9.2645011724839197</cx:pt>
          <cx:pt idx="184">17.122269525369902</cx:pt>
          <cx:pt idx="185">21.916558655565801</cx:pt>
          <cx:pt idx="186">28.618005093447302</cx:pt>
          <cx:pt idx="187">12.3400037443951</cx:pt>
          <cx:pt idx="188">25.762875663101902</cx:pt>
          <cx:pt idx="189">17.530662243397799</cx:pt>
          <cx:pt idx="190">29.741341332229599</cx:pt>
          <cx:pt idx="191">36.9639259596429</cx:pt>
          <cx:pt idx="192">18.654699138168901</cx:pt>
          <cx:pt idx="193">20.4089583663262</cx:pt>
          <cx:pt idx="194">35.219995433206897</cx:pt>
          <cx:pt idx="195">35.108945155307403</cx:pt>
          <cx:pt idx="196">19.175984881244801</cx:pt>
          <cx:pt idx="197">32.584543246235697</cx:pt>
          <cx:pt idx="198">38.4697520923974</cx:pt>
          <cx:pt idx="199">23.874667244553802</cx:pt>
          <cx:pt idx="200">22.761017219772199</cx:pt>
          <cx:pt idx="201">24.169303071227599</cx:pt>
          <cx:pt idx="202">18.8380323949754</cx:pt>
          <cx:pt idx="203">23.2567684374769</cx:pt>
          <cx:pt idx="204">17.153455241256101</cx:pt>
          <cx:pt idx="205">39.538562650033398</cx:pt>
          <cx:pt idx="206">28.224896817161401</cx:pt>
          <cx:pt idx="207">11.0588891715984</cx:pt>
          <cx:pt idx="208">33.861627322011998</cx:pt>
          <cx:pt idx="209">17.807810085503402</cx:pt>
          <cx:pt idx="210">5.90171786543943</cx:pt>
          <cx:pt idx="211">28.6234943376149</cx:pt>
          <cx:pt idx="212">56.270094386153197</cx:pt>
          <cx:pt idx="213">24.227337120010102</cx:pt>
          <cx:pt idx="214">21.242696811006699</cx:pt>
          <cx:pt idx="215">31.717164767209798</cx:pt>
          <cx:pt idx="216">16.473718097362202</cx:pt>
          <cx:pt idx="217">19.459482483194499</cx:pt>
          <cx:pt idx="218">16.389670824545501</cx:pt>
          <cx:pt idx="219">29.856290471021602</cx:pt>
          <cx:pt idx="220">23.580448080102698</cx:pt>
          <cx:pt idx="221">35.253254952636198</cx:pt>
          <cx:pt idx="222">32.443268208374</cx:pt>
          <cx:pt idx="223">30.360911563931701</cx:pt>
          <cx:pt idx="224">27.8490190680998</cx:pt>
          <cx:pt idx="225">17.9774960381136</cx:pt>
          <cx:pt idx="226">28.837001310367</cx:pt>
          <cx:pt idx="227">22.502702356137899</cx:pt>
          <cx:pt idx="228">19.321998484291498</cx:pt>
          <cx:pt idx="229">22.645567087318501</cx:pt>
          <cx:pt idx="230">25.605342362224501</cx:pt>
          <cx:pt idx="231">17.127864906165801</cx:pt>
          <cx:pt idx="232">27.986613086593799</cx:pt>
          <cx:pt idx="233">28.252605898048799</cx:pt>
          <cx:pt idx="234">20.747980286313201</cx:pt>
          <cx:pt idx="235">20.223956515839301</cx:pt>
          <cx:pt idx="236">10.588491049016801</cx:pt>
          <cx:pt idx="237">16.1511467998886</cx:pt>
          <cx:pt idx="238">25.742617797433301</cx:pt>
          <cx:pt idx="239">25.9082510508204</cx:pt>
          <cx:pt idx="240">10.522060401108901</cx:pt>
          <cx:pt idx="241">26.980911517677299</cx:pt>
          <cx:pt idx="242">25.507037987821299</cx:pt>
        </cx:lvl>
      </cx:numDim>
    </cx:data>
    <cx:data id="2">
      <cx:numDim type="val">
        <cx:f>all!$W$2:$W$1001</cx:f>
        <cx:lvl ptCount="1000" formatCode="General">
          <cx:pt idx="0">36.226624074231196</cx:pt>
          <cx:pt idx="1">46.437969406033702</cx:pt>
          <cx:pt idx="2">39.3101664277483</cx:pt>
          <cx:pt idx="3">62.625646030759803</cx:pt>
          <cx:pt idx="4">38.088126811776299</cx:pt>
          <cx:pt idx="5">29.914559948650499</cx:pt>
          <cx:pt idx="6">62.450200234427498</cx:pt>
          <cx:pt idx="7">37.2310607598723</cx:pt>
          <cx:pt idx="8">59.571652348076803</cx:pt>
          <cx:pt idx="9">45.103176777355202</cx:pt>
          <cx:pt idx="10">41.4797237633462</cx:pt>
          <cx:pt idx="11">55.474267697542899</cx:pt>
          <cx:pt idx="12">49.692344133329598</cx:pt>
          <cx:pt idx="13">55.804044611589099</cx:pt>
          <cx:pt idx="14">55.748160400150198</cx:pt>
          <cx:pt idx="15">53.571451385323002</cx:pt>
          <cx:pt idx="16">43.016401045014803</cx:pt>
          <cx:pt idx="17">40.793904722544603</cx:pt>
          <cx:pt idx="18">44.176198381420498</cx:pt>
          <cx:pt idx="19">50.253625067059303</cx:pt>
          <cx:pt idx="20">35.231370573099497</cx:pt>
          <cx:pt idx="21">33.283789145983299</cx:pt>
          <cx:pt idx="22">27.454680966042702</cx:pt>
          <cx:pt idx="23">39.202398541481301</cx:pt>
          <cx:pt idx="24">27.6240758397627</cx:pt>
          <cx:pt idx="25">57.724017751928002</cx:pt>
          <cx:pt idx="26">48.675619635697601</cx:pt>
          <cx:pt idx="27">43.350796035870303</cx:pt>
          <cx:pt idx="28">21.768086815707701</cx:pt>
          <cx:pt idx="29">52.260653284102197</cx:pt>
          <cx:pt idx="30">37.054976279883697</cx:pt>
          <cx:pt idx="31">55.760218658324398</cx:pt>
          <cx:pt idx="32">38.666109193294901</cx:pt>
          <cx:pt idx="33">42.946354615122303</cx:pt>
          <cx:pt idx="34">33.057840934839199</cx:pt>
          <cx:pt idx="35">48.138965545877703</cx:pt>
          <cx:pt idx="36">47.228245698938601</cx:pt>
          <cx:pt idx="37">25.028793909679798</cx:pt>
          <cx:pt idx="38">30.829071321125799</cx:pt>
          <cx:pt idx="39">38.505463492649497</cx:pt>
          <cx:pt idx="40">51.030478982321902</cx:pt>
          <cx:pt idx="41">52.657852568956997</cx:pt>
          <cx:pt idx="42">46.089795310254601</cx:pt>
          <cx:pt idx="43">61.971526986688701</cx:pt>
          <cx:pt idx="44">33.239265985478703</cx:pt>
          <cx:pt idx="45">47.018426381306497</cx:pt>
          <cx:pt idx="46">18.0570775476445</cx:pt>
          <cx:pt idx="47">41.159547888314201</cx:pt>
          <cx:pt idx="48">44.967813212893901</cx:pt>
          <cx:pt idx="49">21.418933294912701</cx:pt>
          <cx:pt idx="50">33.284972446893804</cx:pt>
          <cx:pt idx="51">84.367694677925201</cx:pt>
          <cx:pt idx="52">49.523510607553803</cx:pt>
          <cx:pt idx="53">36.352372554059301</cx:pt>
          <cx:pt idx="54">62.520976508667502</cx:pt>
          <cx:pt idx="55">26.165202928264399</cx:pt>
          <cx:pt idx="56">35.285017648199101</cx:pt>
          <cx:pt idx="57">39.307751013020599</cx:pt>
          <cx:pt idx="58">62.266008629127398</cx:pt>
          <cx:pt idx="59">38.623201057848398</cx:pt>
          <cx:pt idx="60">26.971726925305202</cx:pt>
          <cx:pt idx="61">36.212874347276703</cx:pt>
          <cx:pt idx="62">56.289475319478001</cx:pt>
          <cx:pt idx="63">46.389903354011103</cx:pt>
          <cx:pt idx="64">47.156044404930498</cx:pt>
          <cx:pt idx="65">55.7178854038361</cx:pt>
          <cx:pt idx="66">22.934657578167201</cx:pt>
          <cx:pt idx="67">46.558591510151899</cx:pt>
          <cx:pt idx="68">72.669871355342906</cx:pt>
          <cx:pt idx="69">60.969990289371502</cx:pt>
          <cx:pt idx="70">41.307452175169303</cx:pt>
          <cx:pt idx="71">31.5552970100428</cx:pt>
          <cx:pt idx="72">38.2066927407893</cx:pt>
          <cx:pt idx="73">50.558331878163898</cx:pt>
          <cx:pt idx="74">23.8564958768516</cx:pt>
          <cx:pt idx="75">43.957816512631901</cx:pt>
          <cx:pt idx="76">46.369928865657897</cx:pt>
          <cx:pt idx="77">28.964858408091501</cx:pt>
          <cx:pt idx="78">70.161486382936005</cx:pt>
          <cx:pt idx="79">34.497289474563701</cx:pt>
          <cx:pt idx="80">35.001229131032503</cx:pt>
          <cx:pt idx="81">31.532181035938802</cx:pt>
          <cx:pt idx="82">33.810080777876699</cx:pt>
          <cx:pt idx="83">40.2688270031448</cx:pt>
          <cx:pt idx="84">37.774316979573499</cx:pt>
          <cx:pt idx="85">46.901360290621</cx:pt>
          <cx:pt idx="86">39.288408357495598</cx:pt>
          <cx:pt idx="87">55.286113829939502</cx:pt>
          <cx:pt idx="88">35.945820311891197</cx:pt>
          <cx:pt idx="89">27.475648657346099</cx:pt>
          <cx:pt idx="90">57.647871374647799</cx:pt>
          <cx:pt idx="91">62.958075593410797</cx:pt>
          <cx:pt idx="92">42.945723591483898</cx:pt>
          <cx:pt idx="93">32.105159846640802</cx:pt>
          <cx:pt idx="94">45.129444625794903</cx:pt>
          <cx:pt idx="95">51.058036481322198</cx:pt>
          <cx:pt idx="96">50.716931998929702</cx:pt>
          <cx:pt idx="97">27.584710268008099</cx:pt>
          <cx:pt idx="98">33.099781364235803</cx:pt>
          <cx:pt idx="99">40.624779799110101</cx:pt>
          <cx:pt idx="100">29.783711059924499</cx:pt>
          <cx:pt idx="101">58.094519964056197</cx:pt>
          <cx:pt idx="102">33.824771008938797</cx:pt>
          <cx:pt idx="103">50.486778800617401</cx:pt>
          <cx:pt idx="104">37.750512163282302</cx:pt>
          <cx:pt idx="105">36.479268461727202</cx:pt>
          <cx:pt idx="106">43.289770688820497</cx:pt>
          <cx:pt idx="107">37.021311302250197</cx:pt>
          <cx:pt idx="108">44.947555438057201</cx:pt>
          <cx:pt idx="109">59.861695197387199</cx:pt>
          <cx:pt idx="110">60.748178919294197</cx:pt>
          <cx:pt idx="111">42.869610486046298</cx:pt>
          <cx:pt idx="112">32.603411370127603</cx:pt>
          <cx:pt idx="113">18.929284209607701</cx:pt>
          <cx:pt idx="114">95.557514087118903</cx:pt>
          <cx:pt idx="115">29.851168791728899</cx:pt>
          <cx:pt idx="116">37.975957837460598</cx:pt>
          <cx:pt idx="117">64.369991104784702</cx:pt>
          <cx:pt idx="118">45.758064535459702</cx:pt>
          <cx:pt idx="119">41.312371564080202</cx:pt>
          <cx:pt idx="120">49.559971786117302</cx:pt>
          <cx:pt idx="121">61.008661836109397</cx:pt>
          <cx:pt idx="122">83.701454714039699</cx:pt>
          <cx:pt idx="123">53.530833080491902</cx:pt>
          <cx:pt idx="124">44.845408399535202</cx:pt>
          <cx:pt idx="125">54.267331904528703</cx:pt>
          <cx:pt idx="126">51.524249864580398</cx:pt>
          <cx:pt idx="127">50.303481529454402</cx:pt>
          <cx:pt idx="128">65.014815338954904</cx:pt>
          <cx:pt idx="129">50.112757592690201</cx:pt>
          <cx:pt idx="130">27.955131376367</cx:pt>
          <cx:pt idx="131">31.4700958280477</cx:pt>
          <cx:pt idx="132">81.092786252940201</cx:pt>
          <cx:pt idx="133">47.096258430234499</cx:pt>
          <cx:pt idx="134">70.581548079005202</cx:pt>
          <cx:pt idx="135">26.608457015658601</cx:pt>
          <cx:pt idx="136">33.235008820106799</cx:pt>
          <cx:pt idx="137">47.775629141168999</cx:pt>
          <cx:pt idx="138">36.767104652592401</cx:pt>
          <cx:pt idx="139">60.868956789103102</cx:pt>
          <cx:pt idx="140">48.776506516502998</cx:pt>
          <cx:pt idx="141">36.454459534188601</cx:pt>
          <cx:pt idx="142">38.777937579061103</cx:pt>
          <cx:pt idx="143">62.381316444946499</cx:pt>
          <cx:pt idx="144">33.4236908918216</cx:pt>
          <cx:pt idx="145">79.616284903141306</cx:pt>
          <cx:pt idx="146">44.667655038768601</cx:pt>
          <cx:pt idx="147">57.454711539269297</cx:pt>
          <cx:pt idx="148">45.986805404545002</cx:pt>
          <cx:pt idx="149">67.298987335770704</cx:pt>
          <cx:pt idx="150">51.7478377262319</cx:pt>
          <cx:pt idx="151">51.841141850892299</cx:pt>
          <cx:pt idx="152">37.199927603014203</cx:pt>
          <cx:pt idx="153">35.253157237576502</cx:pt>
          <cx:pt idx="154">50.954983695652203</cx:pt>
          <cx:pt idx="155">59.078861942772797</cx:pt>
          <cx:pt idx="156">50.153615977349901</cx:pt>
          <cx:pt idx="157">43.811173242435203</cx:pt>
          <cx:pt idx="158">57.755935626480102</cx:pt>
          <cx:pt idx="159">39.026280556477403</cx:pt>
          <cx:pt idx="160">29.036330183719201</cx:pt>
          <cx:pt idx="161">49.736136638305403</cx:pt>
          <cx:pt idx="162">50.191177347672003</cx:pt>
          <cx:pt idx="163">53.196674444046302</cx:pt>
          <cx:pt idx="164">33.727370835048397</cx:pt>
          <cx:pt idx="165">32.5866912686189</cx:pt>
          <cx:pt idx="166">47.334843205631202</cx:pt>
          <cx:pt idx="167">36.274619937516597</cx:pt>
          <cx:pt idx="168">48.919937250314497</cx:pt>
          <cx:pt idx="169">28.141593228820899</cx:pt>
          <cx:pt idx="170">37.805066192105201</cx:pt>
          <cx:pt idx="171">43.003506726824597</cx:pt>
          <cx:pt idx="172">30.988756319671701</cx:pt>
          <cx:pt idx="173">26.366743265756099</cx:pt>
          <cx:pt idx="174">40.798224817077099</cx:pt>
          <cx:pt idx="175">71.789424274668804</cx:pt>
          <cx:pt idx="176">59.8753835321913</cx:pt>
          <cx:pt idx="177">26.0791602325578</cx:pt>
          <cx:pt idx="178">47.626967614889899</cx:pt>
          <cx:pt idx="179">43.444963290125798</cx:pt>
          <cx:pt idx="180">47.481938612958501</cx:pt>
          <cx:pt idx="181">38.896485435965602</cx:pt>
          <cx:pt idx="182">35.194318463800201</cx:pt>
          <cx:pt idx="183">32.074307490710503</cx:pt>
          <cx:pt idx="184">59.704847595667701</cx:pt>
          <cx:pt idx="185">73.215198376540897</cx:pt>
          <cx:pt idx="186">55.901761174478303</cx:pt>
          <cx:pt idx="187">81.281669359602802</cx:pt>
          <cx:pt idx="188">44.343141198171097</cx:pt>
          <cx:pt idx="189">42.898441889565902</cx:pt>
          <cx:pt idx="190">36.478785799155503</cx:pt>
          <cx:pt idx="191">55.243125872783203</cx:pt>
          <cx:pt idx="192">37.949963207623803</cx:pt>
          <cx:pt idx="193">51.507138433785201</cx:pt>
          <cx:pt idx="194">35.5094618919981</cx:pt>
          <cx:pt idx="195">44.360691433827</cx:pt>
          <cx:pt idx="196">36.113952530836599</cx:pt>
          <cx:pt idx="197">51.435437550985199</cx:pt>
          <cx:pt idx="198">50.6294377621984</cx:pt>
          <cx:pt idx="199">41.500724573596202</cx:pt>
          <cx:pt idx="200">48.2092537048458</cx:pt>
          <cx:pt idx="201">45.087635242365302</cx:pt>
          <cx:pt idx="202">91.556936891351995</cx:pt>
          <cx:pt idx="203">34.347682557052103</cx:pt>
          <cx:pt idx="204">50.700108012066401</cx:pt>
          <cx:pt idx="205">39.149518822897903</cx:pt>
          <cx:pt idx="206">60.8250525472275</cx:pt>
          <cx:pt idx="207">58.869194771778098</cx:pt>
          <cx:pt idx="208">27.484946825996399</cx:pt>
          <cx:pt idx="209">54.382361884103098</cx:pt>
          <cx:pt idx="210">52.033750531347799</cx:pt>
          <cx:pt idx="211">65.7250698947866</cx:pt>
          <cx:pt idx="212">34.480073801481602</cx:pt>
          <cx:pt idx="213">45.742636509508799</cx:pt>
          <cx:pt idx="214">33.908535759526004</cx:pt>
          <cx:pt idx="215">43.868636572529503</cx:pt>
          <cx:pt idx="216">61.665272185923797</cx:pt>
          <cx:pt idx="217">38.642039461975997</cx:pt>
          <cx:pt idx="218">52.064554164508699</cx:pt>
          <cx:pt idx="219">31.798722810878001</cx:pt>
          <cx:pt idx="220">42.422049278930601</cx:pt>
          <cx:pt idx="221">65.141173072374002</cx:pt>
          <cx:pt idx="222">56.903033252853199</cx:pt>
          <cx:pt idx="223">43.032220348919999</cx:pt>
          <cx:pt idx="224">67.315059777709905</cx:pt>
          <cx:pt idx="225">75.950634791339795</cx:pt>
          <cx:pt idx="226">29.414144187214301</cx:pt>
          <cx:pt idx="227">23.150181229051402</cx:pt>
          <cx:pt idx="228">25.780653635919698</cx:pt>
          <cx:pt idx="229">20.364400592870702</cx:pt>
          <cx:pt idx="230">67.704394971283605</cx:pt>
          <cx:pt idx="231">68.202905148069704</cx:pt>
          <cx:pt idx="232">28.2993953352285</cx:pt>
          <cx:pt idx="233">56.211197565188698</cx:pt>
          <cx:pt idx="234">43.922901185847202</cx:pt>
          <cx:pt idx="235">41.475762040325399</cx:pt>
          <cx:pt idx="236">51.7735180222069</cx:pt>
          <cx:pt idx="237">78.845222482477098</cx:pt>
          <cx:pt idx="238">50.195403701390099</cx:pt>
          <cx:pt idx="239">35.811805335146097</cx:pt>
          <cx:pt idx="240">30.783912172198601</cx:pt>
          <cx:pt idx="241">39.044452932258501</cx:pt>
          <cx:pt idx="242">54.376472596594901</cx:pt>
          <cx:pt idx="243">68.081062828275094</cx:pt>
          <cx:pt idx="244">68.641919323305004</cx:pt>
          <cx:pt idx="245">67.617805121759005</cx:pt>
          <cx:pt idx="246">50.200404104519798</cx:pt>
          <cx:pt idx="247">72.982672765983096</cx:pt>
          <cx:pt idx="248">37.156027856224703</cx:pt>
        </cx:lvl>
      </cx:numDim>
    </cx:data>
    <cx:data id="3">
      <cx:numDim type="val">
        <cx:f>all!$X$2:$X$1001</cx:f>
        <cx:lvl ptCount="1000" formatCode="General">
          <cx:pt idx="0">11.5665424952733</cx:pt>
          <cx:pt idx="1">21.514669062569698</cx:pt>
          <cx:pt idx="2">4.0383697866775599</cx:pt>
          <cx:pt idx="3">8.99183912777724</cx:pt>
          <cx:pt idx="4">11.6379977648911</cx:pt>
          <cx:pt idx="5">1.70942371481697</cx:pt>
          <cx:pt idx="6">39.379054834985602</cx:pt>
          <cx:pt idx="7">3.8127202132537299</cx:pt>
          <cx:pt idx="8">9.4789714704694799</cx:pt>
          <cx:pt idx="9">0.18807682432916201</cx:pt>
          <cx:pt idx="10">32.010540197863001</cx:pt>
          <cx:pt idx="11">0.91769441357511095</cx:pt>
          <cx:pt idx="12">1.48285495876942</cx:pt>
          <cx:pt idx="13">33.758828931295298</cx:pt>
          <cx:pt idx="14">7.57007285187228</cx:pt>
          <cx:pt idx="15">1.2860794406881899</cx:pt>
          <cx:pt idx="16">13.8425635453384</cx:pt>
          <cx:pt idx="17">44.832146371704603</cx:pt>
          <cx:pt idx="18">1.89709565931873</cx:pt>
          <cx:pt idx="19">32.325289882180698</cx:pt>
          <cx:pt idx="20">1.6085936237326499</cx:pt>
          <cx:pt idx="21">1.53678203413284</cx:pt>
          <cx:pt idx="22">4.3065216486276103</cx:pt>
          <cx:pt idx="23">11.5658575565629</cx:pt>
          <cx:pt idx="24">3.5554444192250401</cx:pt>
          <cx:pt idx="25">7.2031673840038497</cx:pt>
          <cx:pt idx="26">6.5772279226961796</cx:pt>
          <cx:pt idx="27">32.730658446848999</cx:pt>
          <cx:pt idx="28">0.72930827980135404</cx:pt>
          <cx:pt idx="29">17.8135718953341</cx:pt>
          <cx:pt idx="30">16.5052381984035</cx:pt>
          <cx:pt idx="31">1.7741743356785</cx:pt>
          <cx:pt idx="32">1.9913149671764401</cx:pt>
          <cx:pt idx="33">12.736232172686501</cx:pt>
          <cx:pt idx="34">2.8670576111797699</cx:pt>
          <cx:pt idx="35">3.7065792711372598</cx:pt>
          <cx:pt idx="36">4.5616322027978704</cx:pt>
          <cx:pt idx="37">11.3426384332954</cx:pt>
          <cx:pt idx="38">3.5237055181566901</cx:pt>
          <cx:pt idx="39">5.8790864588867002</cx:pt>
          <cx:pt idx="40">6.5256448241225797</cx:pt>
          <cx:pt idx="41">49.484141009964802</cx:pt>
          <cx:pt idx="42">22.1997832284925</cx:pt>
          <cx:pt idx="43">5.9840599035326303</cx:pt>
          <cx:pt idx="44">7.21672269148507</cx:pt>
          <cx:pt idx="45">22.075484924177399</cx:pt>
          <cx:pt idx="46">0.61517775152809895</cx:pt>
          <cx:pt idx="47">11.164650671040199</cx:pt>
          <cx:pt idx="48">23.659136313547599</cx:pt>
          <cx:pt idx="49">40.172517408820099</cx:pt>
          <cx:pt idx="50">0.45124187365975998</cx:pt>
          <cx:pt idx="51">5.1235731645136804</cx:pt>
          <cx:pt idx="52">6.7553938017916</cx:pt>
          <cx:pt idx="53">18.794683704499</cx:pt>
          <cx:pt idx="54">4.7777967081744501</cx:pt>
          <cx:pt idx="55">1.84801668318507</cx:pt>
          <cx:pt idx="56">7.4906191160743996</cx:pt>
          <cx:pt idx="57">18.9529835484913</cx:pt>
          <cx:pt idx="58">24.123603439194</cx:pt>
          <cx:pt idx="59">3.23058456000585</cx:pt>
          <cx:pt idx="60">28.351412502992002</cx:pt>
          <cx:pt idx="61">8.00010188572206</cx:pt>
          <cx:pt idx="62">26.938771097228098</cx:pt>
          <cx:pt idx="63">22.9268727500307</cx:pt>
          <cx:pt idx="64">5.8854932700098699</cx:pt>
          <cx:pt idx="65">12.7339152229001</cx:pt>
          <cx:pt idx="66">7.8439147493254797</cx:pt>
          <cx:pt idx="67">7.1515787651312204</cx:pt>
          <cx:pt idx="68">1.0097740943096301</cx:pt>
          <cx:pt idx="69">27.714549964535799</cx:pt>
          <cx:pt idx="70">11.181102295283599</cx:pt>
          <cx:pt idx="71">13.380932566117799</cx:pt>
          <cx:pt idx="72">52.499173376098902</cx:pt>
          <cx:pt idx="73">3.5379031038242399</cx:pt>
          <cx:pt idx="74">6.1836683807300599</cx:pt>
          <cx:pt idx="75">0.818570723906346</cx:pt>
          <cx:pt idx="76">1.3325101925252201</cx:pt>
          <cx:pt idx="77">8.1547896868172405</cx:pt>
          <cx:pt idx="78">25.923205322530102</cx:pt>
          <cx:pt idx="79">21.925874145470299</cx:pt>
          <cx:pt idx="80">4.4391511838139701</cx:pt>
          <cx:pt idx="81">1.3674161617696801</cx:pt>
          <cx:pt idx="82">28.4176715624032</cx:pt>
          <cx:pt idx="83">3.9926285394893499</cx:pt>
          <cx:pt idx="84">2.4097099111884099</cx:pt>
          <cx:pt idx="85">11.914758608387</cx:pt>
          <cx:pt idx="86">16.4912073574727</cx:pt>
          <cx:pt idx="87">0.90923334600196803</cx:pt>
          <cx:pt idx="88">0.23923378485584501</cx:pt>
          <cx:pt idx="89">9.8468954784816294</cx:pt>
          <cx:pt idx="90">2.8111054541950899</cx:pt>
          <cx:pt idx="91">4.6505093980457604</cx:pt>
          <cx:pt idx="92">5.1390215881070596</cx:pt>
          <cx:pt idx="93">4.2585165715899196</cx:pt>
          <cx:pt idx="94">0.262435634208397</cx:pt>
          <cx:pt idx="95">6.2354870959401296</cx:pt>
          <cx:pt idx="96">0.097657100365196495</cx:pt>
          <cx:pt idx="97">2.5411342862086301</cx:pt>
          <cx:pt idx="98">3.9072035068059101</cx:pt>
          <cx:pt idx="99">2.6063819475121099</cx:pt>
          <cx:pt idx="100">9.4850447031689704</cx:pt>
          <cx:pt idx="101">35.897302028463997</cx:pt>
          <cx:pt idx="102">7.3583909432469499</cx:pt>
          <cx:pt idx="103">28.676885397454299</cx:pt>
          <cx:pt idx="104">1.75568597613599</cx:pt>
          <cx:pt idx="105">16.903959130290499</cx:pt>
          <cx:pt idx="106">31.539073019525201</cx:pt>
          <cx:pt idx="107">25.971520485692501</cx:pt>
          <cx:pt idx="108">15.7155893923956</cx:pt>
          <cx:pt idx="109">0.28511451618634198</cx:pt>
          <cx:pt idx="110">1.19015576993651</cx:pt>
          <cx:pt idx="111">7.2956871496104299</cx:pt>
          <cx:pt idx="112">27.567642196368102</cx:pt>
          <cx:pt idx="113">2.0847918152813101</cx:pt>
          <cx:pt idx="114">0.85852689651830905</cx:pt>
          <cx:pt idx="115">22.636358941280701</cx:pt>
          <cx:pt idx="116">4.4190366773651304</cx:pt>
          <cx:pt idx="117">3.4829099579913501</cx:pt>
          <cx:pt idx="118">2.0340015890924801</cx:pt>
          <cx:pt idx="119">0.241144457251497</cx:pt>
          <cx:pt idx="120">13.0628526014789</cx:pt>
          <cx:pt idx="121">14.444597563678</cx:pt>
          <cx:pt idx="122">7.5435757920975304</cx:pt>
          <cx:pt idx="123">7.1699644747109996</cx:pt>
          <cx:pt idx="124">1.7847976666902201</cx:pt>
          <cx:pt idx="125">16.1514658049567</cx:pt>
          <cx:pt idx="126">12.0461029665877</cx:pt>
          <cx:pt idx="127">11.228788612007</cx:pt>
          <cx:pt idx="128">18.522424331607699</cx:pt>
          <cx:pt idx="129">9.0935847632494102</cx:pt>
          <cx:pt idx="130">6.0863984172387102</cx:pt>
          <cx:pt idx="131">15.714561674401301</cx:pt>
          <cx:pt idx="132">3.08782662735352</cx:pt>
          <cx:pt idx="133">6.8982417642993097</cx:pt>
          <cx:pt idx="134">10.846026176086699</cx:pt>
          <cx:pt idx="135">6.6030468762423302</cx:pt>
          <cx:pt idx="136">5.37622455178861</cx:pt>
          <cx:pt idx="137">17.2099210922803</cx:pt>
          <cx:pt idx="138">3.8633135381365098</cx:pt>
          <cx:pt idx="139">0.76350606852597802</cx:pt>
          <cx:pt idx="140">6.5122091806403599</cx:pt>
          <cx:pt idx="141">1.28152625712816</cx:pt>
          <cx:pt idx="142">0.78041616626587296</cx:pt>
          <cx:pt idx="143">5.98749264195932</cx:pt>
          <cx:pt idx="144">1.4281992292936201</cx:pt>
          <cx:pt idx="145">1.7660032310328599</cx:pt>
          <cx:pt idx="146">4.4376463648250004</cx:pt>
          <cx:pt idx="147">29.429037172639301</cx:pt>
          <cx:pt idx="148">9.3592824162317108</cx:pt>
          <cx:pt idx="149">20.4452505347633</cx:pt>
          <cx:pt idx="150">16.021726296069101</cx:pt>
          <cx:pt idx="151">15.811705795352999</cx:pt>
          <cx:pt idx="152">0.61545510067661602</cx:pt>
          <cx:pt idx="153">4.2737842958197199</cx:pt>
          <cx:pt idx="154">24.5332753659231</cx:pt>
          <cx:pt idx="155">3.5991850013378102</cx:pt>
          <cx:pt idx="156">11.1735151957032</cx:pt>
          <cx:pt idx="157">0.124299761126294</cx:pt>
          <cx:pt idx="158">18.349811129228101</cx:pt>
          <cx:pt idx="159">16.465656923792999</cx:pt>
          <cx:pt idx="160">5.43814837408007</cx:pt>
          <cx:pt idx="161">6.8522237667653298</cx:pt>
          <cx:pt idx="162">0.075695133536434603</cx:pt>
          <cx:pt idx="163">2.06291958690267</cx:pt>
          <cx:pt idx="164">15.300105889993199</cx:pt>
          <cx:pt idx="165">46.494361871832901</cx:pt>
          <cx:pt idx="166">5.6334787661238401</cx:pt>
          <cx:pt idx="167">6.7479810148070802</cx:pt>
          <cx:pt idx="168">10.858468223884</cx:pt>
          <cx:pt idx="169">29.160553212975898</cx:pt>
          <cx:pt idx="170">1.90474249615569</cx:pt>
          <cx:pt idx="171">21.4906387671118</cx:pt>
          <cx:pt idx="172">24.437802740180398</cx:pt>
          <cx:pt idx="173">8.89564540635768</cx:pt>
          <cx:pt idx="174">37.9269982654411</cx:pt>
          <cx:pt idx="175">3.6900107126816302</cx:pt>
          <cx:pt idx="176">9.3743450822488992</cx:pt>
          <cx:pt idx="177">4.7262879855696802</cx:pt>
          <cx:pt idx="178">18.292820949886</cx:pt>
          <cx:pt idx="179">5.8890765046576199</cx:pt>
          <cx:pt idx="180">20.107972620359799</cx:pt>
          <cx:pt idx="181">0.83461899914370796</cx:pt>
          <cx:pt idx="182">5.1607907518012697</cx:pt>
          <cx:pt idx="183">1.01388679390891</cx:pt>
          <cx:pt idx="184">2.3965950954931801</cx:pt>
          <cx:pt idx="185">0.61195000682223599</cx:pt>
          <cx:pt idx="186">4.8541876371855199</cx:pt>
          <cx:pt idx="187">8.0994248467004795</cx:pt>
          <cx:pt idx="188">19.4408867691035</cx:pt>
          <cx:pt idx="189">23.908695828753299</cx:pt>
          <cx:pt idx="190">2.6706418185707799</cx:pt>
          <cx:pt idx="191">11.285106479504799</cx:pt>
          <cx:pt idx="192">0.61736141152554702</cx:pt>
          <cx:pt idx="193">9.48179066661557</cx:pt>
          <cx:pt idx="194">3.7988551891097302</cx:pt>
          <cx:pt idx="195">8.5815668895058792</cx:pt>
          <cx:pt idx="196">0.095205120297852303</cx:pt>
          <cx:pt idx="197">17.922319839235399</cx:pt>
          <cx:pt idx="198">4.2946894348929403</cx:pt>
          <cx:pt idx="199">10.834560622226901</cx:pt>
          <cx:pt idx="200">16.189674968422299</cx:pt>
          <cx:pt idx="201">4.2122176734800902</cx:pt>
          <cx:pt idx="202">13.4614552684472</cx:pt>
          <cx:pt idx="203">19.7990820693967</cx:pt>
          <cx:pt idx="204">5.7266567517189202</cx:pt>
          <cx:pt idx="205">16.515445659625001</cx:pt>
          <cx:pt idx="206">22.53021504038</cx:pt>
          <cx:pt idx="207">5.6771662272170804</cx:pt>
          <cx:pt idx="208">8.6707178949283001</cx:pt>
          <cx:pt idx="209">14.057620379184799</cx:pt>
          <cx:pt idx="210">6.1539916283285097</cx:pt>
          <cx:pt idx="211">13.7347497961279</cx:pt>
          <cx:pt idx="212">2.6762597437094602</cx:pt>
          <cx:pt idx="213">12.254038774853701</cx:pt>
          <cx:pt idx="214">4.2142763928412599</cx:pt>
          <cx:pt idx="215">15.514645127299399</cx:pt>
          <cx:pt idx="216">7.2497310710877798</cx:pt>
          <cx:pt idx="217">0.92666304895919505</cx:pt>
          <cx:pt idx="218">12.472475467925101</cx:pt>
          <cx:pt idx="219">39.149027849317903</cx:pt>
          <cx:pt idx="220">18.774756273161302</cx:pt>
          <cx:pt idx="221">8.5621073970782096</cx:pt>
          <cx:pt idx="222">3.3615615230495002</cx:pt>
          <cx:pt idx="223">5.6854730789355399</cx:pt>
          <cx:pt idx="224">11.5416034610744</cx:pt>
          <cx:pt idx="225">12.274859877984801</cx:pt>
          <cx:pt idx="226">3.5583883609503402</cx:pt>
          <cx:pt idx="227">16.021818614620202</cx:pt>
          <cx:pt idx="228">1.7700596136931099</cx:pt>
          <cx:pt idx="229">5.7945912154369603</cx:pt>
          <cx:pt idx="230">15.5906974649312</cx:pt>
          <cx:pt idx="231">8.1143460477684695</cx:pt>
          <cx:pt idx="232">18.003339913391699</cx:pt>
          <cx:pt idx="233">11.616808172808399</cx:pt>
          <cx:pt idx="234">0.29999170756611898</cx:pt>
          <cx:pt idx="235">14.751024657721</cx:pt>
          <cx:pt idx="236">16.672862321714501</cx:pt>
          <cx:pt idx="237">15.044837072927001</cx:pt>
          <cx:pt idx="238">8.3746974133546104</cx:pt>
          <cx:pt idx="239">18.133230209053899</cx:pt>
          <cx:pt idx="240">23.4854385221794</cx:pt>
          <cx:pt idx="241">6.3473617157192903</cx:pt>
          <cx:pt idx="242">1.0938632766649601</cx:pt>
          <cx:pt idx="243">2.5675578795791498</cx:pt>
          <cx:pt idx="244">3.71466795546444</cx:pt>
          <cx:pt idx="245">2.0394628938325399</cx:pt>
          <cx:pt idx="246">8.3435146239608997</cx:pt>
          <cx:pt idx="247">7.6828563085245696</cx:pt>
          <cx:pt idx="248">11.540436963332199</cx:pt>
          <cx:pt idx="249">10.406121634236101</cx:pt>
          <cx:pt idx="250">11.1500803522779</cx:pt>
          <cx:pt idx="251">14.1029040703196</cx:pt>
          <cx:pt idx="252">0.42820857742840801</cx:pt>
          <cx:pt idx="253">4.4619995573546696</cx:pt>
          <cx:pt idx="254">19.308252304272902</cx:pt>
          <cx:pt idx="255">1.0383776598932299</cx:pt>
          <cx:pt idx="256">3.2585871445466501</cx:pt>
          <cx:pt idx="257">7.2330141376596897</cx:pt>
          <cx:pt idx="258">0.16336591251410401</cx:pt>
          <cx:pt idx="259">28.0355947485033</cx:pt>
          <cx:pt idx="260">6.0763461528267104</cx:pt>
          <cx:pt idx="261">3.99555956945466</cx:pt>
        </cx:lvl>
      </cx:numDim>
    </cx:data>
  </cx:chartData>
  <cx:chart>
    <cx:title pos="t" align="ctr" overlay="0">
      <cx:tx>
        <cx:txData>
          <cx:v>Dataset3</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Dataset3</a:t>
          </a:r>
        </a:p>
      </cx:txPr>
    </cx:title>
    <cx:plotArea>
      <cx:plotAreaRegion>
        <cx:series layoutId="boxWhisker" uniqueId="{C39C0D29-3B81-CF49-8685-3632993189A3}">
          <cx:tx>
            <cx:txData>
              <cx:f>all!$U$1</cx:f>
              <cx:v>node 1</cx:v>
            </cx:txData>
          </cx:tx>
          <cx:dataId val="0"/>
          <cx:layoutPr>
            <cx:visibility meanLine="0" meanMarker="1" nonoutliers="0" outliers="1"/>
            <cx:statistics quartileMethod="exclusive"/>
          </cx:layoutPr>
        </cx:series>
        <cx:series layoutId="boxWhisker" uniqueId="{44953F68-3FBA-0646-BF6B-B85909700154}">
          <cx:tx>
            <cx:txData>
              <cx:f>all!$V$1</cx:f>
              <cx:v>node 2</cx:v>
            </cx:txData>
          </cx:tx>
          <cx:dataId val="1"/>
          <cx:layoutPr>
            <cx:visibility meanLine="0" meanMarker="1" nonoutliers="0" outliers="1"/>
            <cx:statistics quartileMethod="exclusive"/>
          </cx:layoutPr>
        </cx:series>
        <cx:series layoutId="boxWhisker" uniqueId="{2A1CDEA8-B17C-144D-BFBC-A6F28431B741}">
          <cx:tx>
            <cx:txData>
              <cx:f>all!$W$1</cx:f>
              <cx:v>node 3</cx:v>
            </cx:txData>
          </cx:tx>
          <cx:dataId val="2"/>
          <cx:layoutPr>
            <cx:visibility meanLine="0" meanMarker="1" nonoutliers="0" outliers="1"/>
            <cx:statistics quartileMethod="exclusive"/>
          </cx:layoutPr>
        </cx:series>
        <cx:series layoutId="boxWhisker" uniqueId="{9E57D8BB-3446-D14C-948C-BC43CF7F056E}">
          <cx:tx>
            <cx:txData>
              <cx:f>all!$X$1</cx:f>
              <cx:v>node 4</cx:v>
            </cx:txData>
          </cx:tx>
          <cx:dataId val="3"/>
          <cx:layoutPr>
            <cx:visibility meanLine="0" meanMarker="1" nonoutliers="0" outliers="1"/>
            <cx:statistics quartileMethod="exclusive"/>
          </cx:layoutPr>
        </cx:series>
      </cx:plotAreaRegion>
      <cx:axis id="0" hidden="1">
        <cx:catScaling gapWidth="1"/>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all!$Z$2:$Z$1001</cx:f>
        <cx:lvl ptCount="1000" formatCode="General">
          <cx:pt idx="0">2.0664648021114398</cx:pt>
          <cx:pt idx="1">7.1037248626953398</cx:pt>
          <cx:pt idx="2">1.84799072482482</cx:pt>
          <cx:pt idx="3">2.06505640528645</cx:pt>
          <cx:pt idx="4">9.0269946424599308</cx:pt>
          <cx:pt idx="5">4.6432929679408703</cx:pt>
          <cx:pt idx="6">3.3200947839313102</cx:pt>
          <cx:pt idx="7">6.1754757379678598</cx:pt>
          <cx:pt idx="8">5.9371316642898098</cx:pt>
          <cx:pt idx="9">3.5107455686262399</cx:pt>
          <cx:pt idx="10">4.3143134409018904</cx:pt>
          <cx:pt idx="11">9.4003430794188905</cx:pt>
          <cx:pt idx="12">6.3607142076374696</cx:pt>
          <cx:pt idx="13">6.7228082466386603</cx:pt>
          <cx:pt idx="14">1.81274997914634</cx:pt>
          <cx:pt idx="15">2.0309771632075799</cx:pt>
          <cx:pt idx="16">5.3227486821371697</cx:pt>
          <cx:pt idx="17">7.2057449614992501</cx:pt>
          <cx:pt idx="18">3.13524273388966</cx:pt>
          <cx:pt idx="19">7.7105745280220201</cx:pt>
          <cx:pt idx="20">1.5092329932117701</cx:pt>
          <cx:pt idx="21">9.4938456032317706</cx:pt>
          <cx:pt idx="22">4.6156457935922504</cx:pt>
          <cx:pt idx="23">1.4931044353999501</cx:pt>
          <cx:pt idx="24">4.1625840992425402</cx:pt>
          <cx:pt idx="25">2.96100322321732</cx:pt>
          <cx:pt idx="26">4.6781438241330697</cx:pt>
          <cx:pt idx="27">7.7062407416283598</cx:pt>
          <cx:pt idx="28">2.9342565383784902</cx:pt>
          <cx:pt idx="29">3.9290547738711101</cx:pt>
          <cx:pt idx="30">6.8127911830525196</cx:pt>
          <cx:pt idx="31">6.6535430606970101</cx:pt>
          <cx:pt idx="32">13.640749456849299</cx:pt>
          <cx:pt idx="33">4.5851107823753203</cx:pt>
          <cx:pt idx="34">3.6819209943021201</cx:pt>
          <cx:pt idx="35">5.1826508065380299</cx:pt>
          <cx:pt idx="36">3.6198117672495802</cx:pt>
          <cx:pt idx="37">1.8558602545106599</cx:pt>
          <cx:pt idx="38">2.1561810572460098</cx:pt>
          <cx:pt idx="39">4.2093640377972097</cx:pt>
          <cx:pt idx="40">4.5202322975428899</cx:pt>
          <cx:pt idx="41">3.3641931960965801</cx:pt>
          <cx:pt idx="42">3.8283974206589702</cx:pt>
          <cx:pt idx="43">8.3944255935177896</cx:pt>
          <cx:pt idx="44">8.4840787288158293</cx:pt>
          <cx:pt idx="45">2.5335731533202899</cx:pt>
          <cx:pt idx="46">5.5841446679049804</cx:pt>
          <cx:pt idx="47">2.00412901341529</cx:pt>
          <cx:pt idx="48">2.3954139032786599</cx:pt>
          <cx:pt idx="49">3.48696210435339</cx:pt>
          <cx:pt idx="50">3.1270833164490899</cx:pt>
          <cx:pt idx="51">5.1056069378309097</cx:pt>
          <cx:pt idx="52">5.7030857618836102</cx:pt>
          <cx:pt idx="53">1.73670771547039</cx:pt>
          <cx:pt idx="54">8.6138307657559601</cx:pt>
          <cx:pt idx="55">4.2262516736386102</cx:pt>
          <cx:pt idx="56">3.3684575257595601</cx:pt>
          <cx:pt idx="57">7.5664442684619297</cx:pt>
          <cx:pt idx="58">2.9614574039393702</cx:pt>
          <cx:pt idx="59">5.3356867238217598</cx:pt>
          <cx:pt idx="60">6.8791898385983004</cx:pt>
          <cx:pt idx="61">1.5143195861454799</cx:pt>
          <cx:pt idx="62">4.6510312637649296</cx:pt>
          <cx:pt idx="63">3.3814766484300098</cx:pt>
          <cx:pt idx="64">3.7896148301497199</cx:pt>
          <cx:pt idx="65">4.5197743148038896</cx:pt>
          <cx:pt idx="66">3.5695046232377701</cx:pt>
          <cx:pt idx="67">1.7085277701841799</cx:pt>
          <cx:pt idx="68">3.081624501206</cx:pt>
          <cx:pt idx="69">6.1655104538127299</cx:pt>
          <cx:pt idx="70">3.97981687219868</cx:pt>
          <cx:pt idx="71">2.3186213015424499</cx:pt>
          <cx:pt idx="72">4.6018454342978101</cx:pt>
          <cx:pt idx="73">1.25554213444915</cx:pt>
          <cx:pt idx="74">4.0410562869951203</cx:pt>
          <cx:pt idx="75">5.0596371905842901</cx:pt>
          <cx:pt idx="76">3.2630723603149701</cx:pt>
          <cx:pt idx="77">1.88146060788586</cx:pt>
          <cx:pt idx="78">3.30121183401593</cx:pt>
          <cx:pt idx="79">4.7160864522770103</cx:pt>
          <cx:pt idx="80">5.8692482813970299</cx:pt>
          <cx:pt idx="81">0.807257640468664</cx:pt>
          <cx:pt idx="82">6.8139449962206697</cx:pt>
          <cx:pt idx="83">0.20823894904726301</cx:pt>
          <cx:pt idx="84">1.87563808545932</cx:pt>
          <cx:pt idx="85">7.06462601061678</cx:pt>
          <cx:pt idx="86">7.1647205343516003</cx:pt>
          <cx:pt idx="87">4.3820234090877301</cx:pt>
          <cx:pt idx="88">2.6768736615751698</cx:pt>
          <cx:pt idx="89">4.7195295304633396</cx:pt>
          <cx:pt idx="90">3.0399560108991501</cx:pt>
          <cx:pt idx="91">6.3851827938385597</cx:pt>
          <cx:pt idx="92">3.0003438189556499</cx:pt>
          <cx:pt idx="93">3.01854394056482</cx:pt>
          <cx:pt idx="94">2.5890337235528902</cx:pt>
          <cx:pt idx="95">2.0693256671457099</cx:pt>
          <cx:pt idx="96">2.5016635147553199</cx:pt>
          <cx:pt idx="97">6.8405713861541901</cx:pt>
          <cx:pt idx="98">6.8775128581277896</cx:pt>
          <cx:pt idx="99">1.16300906361876</cx:pt>
          <cx:pt idx="100">5.2932464183777199</cx:pt>
          <cx:pt idx="101">2.5309454156312898</cx:pt>
          <cx:pt idx="102">2.1698135062859998</cx:pt>
          <cx:pt idx="103">2.7095859496336798</cx:pt>
          <cx:pt idx="104">8.6332129086737392</cx:pt>
          <cx:pt idx="105">4.8608423886598997</cx:pt>
          <cx:pt idx="106">5.9306361115039001</cx:pt>
          <cx:pt idx="107">4.3748804606597602</cx:pt>
          <cx:pt idx="108">3.40799360870479</cx:pt>
          <cx:pt idx="109">1.5867586613773399</cx:pt>
          <cx:pt idx="110">3.5203389913438099</cx:pt>
          <cx:pt idx="111">7.0281886285603301</cx:pt>
          <cx:pt idx="112">3.5012156277090898</cx:pt>
          <cx:pt idx="113">2.5958157170676501</cx:pt>
          <cx:pt idx="114">1.87453145821038</cx:pt>
          <cx:pt idx="115">3.1637931813475801</cx:pt>
          <cx:pt idx="116">4.4501085370750797</cx:pt>
          <cx:pt idx="117">0.572021351781556</cx:pt>
          <cx:pt idx="118">4.7344494520860803</cx:pt>
          <cx:pt idx="119">3.44855819408121</cx:pt>
          <cx:pt idx="120">3.70674023465441</cx:pt>
          <cx:pt idx="121">5.5859367301845397</cx:pt>
          <cx:pt idx="122">3.34072874987005</cx:pt>
          <cx:pt idx="123">7.9195537602983803</cx:pt>
          <cx:pt idx="124">3.9476162976750402</cx:pt>
          <cx:pt idx="125">5.1943798743337197</cx:pt>
          <cx:pt idx="126">9.15465231503868</cx:pt>
          <cx:pt idx="127">3.1954899991038199</cx:pt>
          <cx:pt idx="128">6.4027152167010399</cx:pt>
          <cx:pt idx="129">10.5442449031679</cx:pt>
          <cx:pt idx="130">1.78411871090925</cx:pt>
          <cx:pt idx="131">3.8410748368612002</cx:pt>
          <cx:pt idx="132">2.04793982088042</cx:pt>
          <cx:pt idx="133">10.3877996180886</cx:pt>
          <cx:pt idx="134">4.7028910615323101</cx:pt>
          <cx:pt idx="135">3.8427842104553802</cx:pt>
          <cx:pt idx="136">1.5696076978803799</cx:pt>
          <cx:pt idx="137">6.8556886139147597</cx:pt>
          <cx:pt idx="138">3.9782674235307902</cx:pt>
          <cx:pt idx="139">7.2111512971249203</cx:pt>
          <cx:pt idx="140">4.4244047894898602</cx:pt>
          <cx:pt idx="141">4.36845607601916</cx:pt>
          <cx:pt idx="142">1.63781162311521</cx:pt>
          <cx:pt idx="143">3.1891599602312599</cx:pt>
          <cx:pt idx="144">1.53851692004297</cx:pt>
          <cx:pt idx="145">2.39777044957237</cx:pt>
          <cx:pt idx="146">1.32988092549905</cx:pt>
          <cx:pt idx="147">4.2552448954686701</cx:pt>
          <cx:pt idx="148">5.8194557423493301</cx:pt>
          <cx:pt idx="149">2.0722878846973698</cx:pt>
          <cx:pt idx="150">3.3217385202238501</cx:pt>
          <cx:pt idx="151">0.72039185668313499</cx:pt>
          <cx:pt idx="152">2.96991709217337</cx:pt>
          <cx:pt idx="153">1.7134678741337199</cx:pt>
          <cx:pt idx="154">5.20119736607798</cx:pt>
          <cx:pt idx="155">3.62179204333209</cx:pt>
          <cx:pt idx="156">2.8435784918072602</cx:pt>
          <cx:pt idx="157">6.2255257289591599</cx:pt>
          <cx:pt idx="158">2.8732097843363</cx:pt>
          <cx:pt idx="159">1.89392121751304</cx:pt>
          <cx:pt idx="160">4.6628138134836901</cx:pt>
          <cx:pt idx="161">2.8833939930644599</cx:pt>
          <cx:pt idx="162">2.9721060112336</cx:pt>
          <cx:pt idx="163">4.3910812456369204</cx:pt>
          <cx:pt idx="164">4.0226348255042197</cx:pt>
          <cx:pt idx="165">1.8163712255849001</cx:pt>
          <cx:pt idx="166">4.9550441642122101</cx:pt>
          <cx:pt idx="167">2.3077963727588902</cx:pt>
          <cx:pt idx="168">3.6251360016533001</cx:pt>
          <cx:pt idx="169">6.7493493950236099</cx:pt>
          <cx:pt idx="170">4.20973391176961</cx:pt>
          <cx:pt idx="171">6.1457510890869402</cx:pt>
          <cx:pt idx="172">0.98236924464738395</cx:pt>
          <cx:pt idx="173">4.1164415573054303</cx:pt>
          <cx:pt idx="174">3.1591829262844699</cx:pt>
          <cx:pt idx="175">2.7974287959136102</cx:pt>
          <cx:pt idx="176">5.5791831619853998</cx:pt>
          <cx:pt idx="177">4.8668042939138996</cx:pt>
          <cx:pt idx="178">4.3353314512585497</cx:pt>
          <cx:pt idx="179">1.49475645542099</cx:pt>
          <cx:pt idx="180">3.48295111450224</cx:pt>
          <cx:pt idx="181">2.21423041016841</cx:pt>
          <cx:pt idx="182">2.0631929386980299</cx:pt>
          <cx:pt idx="183">7.4607328038006502</cx:pt>
          <cx:pt idx="184">4.0235892652642002</cx:pt>
          <cx:pt idx="185">3.6141956439701</cx:pt>
          <cx:pt idx="186">4.3806882133362102</cx:pt>
          <cx:pt idx="187">1.33372389934414</cx:pt>
          <cx:pt idx="188">5.9540695292123003</cx:pt>
          <cx:pt idx="189">4.8142357742685897</cx:pt>
          <cx:pt idx="190">4.8416523824761102</cx:pt>
          <cx:pt idx="191">2.3982457359977598</cx:pt>
          <cx:pt idx="192">11.6987025579724</cx:pt>
          <cx:pt idx="193">4.6773675164335904</cx:pt>
          <cx:pt idx="194">2.1659546816905699</cx:pt>
          <cx:pt idx="195">2.6256610944443799</cx:pt>
          <cx:pt idx="196">4.1111586025546298</cx:pt>
          <cx:pt idx="197">3.5271971544951599</cx:pt>
          <cx:pt idx="198">5.20606175962845</cx:pt>
          <cx:pt idx="199">4.6476480711827497</cx:pt>
          <cx:pt idx="200">3.0474001681206402</cx:pt>
          <cx:pt idx="201">3.3101375818951002</cx:pt>
          <cx:pt idx="202">2.99082636936792</cx:pt>
          <cx:pt idx="203">3.55187506414073</cx:pt>
          <cx:pt idx="204">1.5581944522314599</cx:pt>
          <cx:pt idx="205">6.6775255090778396</cx:pt>
          <cx:pt idx="206">3.4463485072120799</cx:pt>
          <cx:pt idx="207">4.2132717655235297</cx:pt>
          <cx:pt idx="208">2.9279737782286301</cx:pt>
          <cx:pt idx="209">7.60347261003088</cx:pt>
          <cx:pt idx="210">1.6761600718289</cx:pt>
          <cx:pt idx="211">2.3726843661761099</cx:pt>
          <cx:pt idx="212">3.9787357531388201</cx:pt>
          <cx:pt idx="213">3.28046417690943</cx:pt>
          <cx:pt idx="214">5.9876618082296602</cx:pt>
          <cx:pt idx="215">6.0384565653772002</cx:pt>
          <cx:pt idx="216">1.85406315057277</cx:pt>
          <cx:pt idx="217">3.7777074926095802</cx:pt>
          <cx:pt idx="218">1.40447087665842</cx:pt>
          <cx:pt idx="219">2.6971754459925199</cx:pt>
          <cx:pt idx="220">2.7334966190701002</cx:pt>
          <cx:pt idx="221">2.6557638381168598</cx:pt>
          <cx:pt idx="222">7.1205079280332297</cx:pt>
          <cx:pt idx="223">5.6742066441856904</cx:pt>
          <cx:pt idx="224">3.4698280444850602</cx:pt>
          <cx:pt idx="225">0.95903882993299205</cx:pt>
          <cx:pt idx="226">6.2487524332980504</cx:pt>
          <cx:pt idx="227">2.9823143414141202</cx:pt>
          <cx:pt idx="228">1.1783652497111301</cx:pt>
          <cx:pt idx="229">5.7488549566823703</cx:pt>
          <cx:pt idx="230">1.22372174206825</cx:pt>
          <cx:pt idx="231">3.1991717441843499</cx:pt>
          <cx:pt idx="232">3.4872604702896299</cx:pt>
          <cx:pt idx="233">7.1919858970055799</cx:pt>
          <cx:pt idx="234">1.81348270510743</cx:pt>
          <cx:pt idx="235">5.4931436264446099</cx:pt>
          <cx:pt idx="236">3.0299497134167299</cx:pt>
          <cx:pt idx="237">4.4993903513257196</cx:pt>
          <cx:pt idx="238">5.8843485659333004</cx:pt>
          <cx:pt idx="239">3.48839475623801</cx:pt>
          <cx:pt idx="240">6.4924572407484602</cx:pt>
          <cx:pt idx="241">4.6249238676577296</cx:pt>
          <cx:pt idx="242">2.92806760871188</cx:pt>
          <cx:pt idx="243">5.9583211067845703</cx:pt>
          <cx:pt idx="244">6.8470803946051504</cx:pt>
          <cx:pt idx="245">3.92142231691022</cx:pt>
        </cx:lvl>
      </cx:numDim>
    </cx:data>
    <cx:data id="1">
      <cx:numDim type="val">
        <cx:f>all!$AA$2:$AA$1001</cx:f>
        <cx:lvl ptCount="1000" formatCode="General">
          <cx:pt idx="0">8.0345396580261301</cx:pt>
          <cx:pt idx="1">9.4358231127926508</cx:pt>
          <cx:pt idx="2">4.6785971677967604</cx:pt>
          <cx:pt idx="3">3.22616463638875</cx:pt>
          <cx:pt idx="4">14.3303038609401</cx:pt>
          <cx:pt idx="5">3.6378156174718801</cx:pt>
          <cx:pt idx="6">4.7763217839641898</cx:pt>
          <cx:pt idx="7">4.8536259713724004</cx:pt>
          <cx:pt idx="8">14.228089050445901</cx:pt>
          <cx:pt idx="9">5.3391324396519302</cx:pt>
          <cx:pt idx="10">10.1605716867663</cx:pt>
          <cx:pt idx="11">15.9939952662866</cx:pt>
          <cx:pt idx="12">5.5922335736253999</cx:pt>
          <cx:pt idx="13">5.1897085355532102</cx:pt>
          <cx:pt idx="14">8.9275104022053497</cx:pt>
          <cx:pt idx="15">2.9646464732298199</cx:pt>
          <cx:pt idx="16">6.1288637936946397</cx:pt>
          <cx:pt idx="17">8.0992860349714597</cx:pt>
          <cx:pt idx="18">3.70892840860067</cx:pt>
          <cx:pt idx="19">6.3022609542007402</cx:pt>
          <cx:pt idx="20">7.8787912666998601</cx:pt>
          <cx:pt idx="21">5.1209921707927304</cx:pt>
          <cx:pt idx="22">9.67641246370518</cx:pt>
          <cx:pt idx="23">6.6416288871762301</cx:pt>
          <cx:pt idx="24">13.952582223924001</cx:pt>
          <cx:pt idx="25">6.5547128862125001</cx:pt>
          <cx:pt idx="26">2.4184325945518799</cx:pt>
          <cx:pt idx="27">14.066551959946301</cx:pt>
          <cx:pt idx="28">10.633533584038201</cx:pt>
          <cx:pt idx="29">10.2228745669583</cx:pt>
          <cx:pt idx="30">7.8341373459390997</cx:pt>
          <cx:pt idx="31">3.85897900639169</cx:pt>
          <cx:pt idx="32">6.0800216686326296</cx:pt>
          <cx:pt idx="33">9.2406788206335797</cx:pt>
          <cx:pt idx="34">3.4811181154365598</cx:pt>
          <cx:pt idx="35">3.9182994189951801</cx:pt>
          <cx:pt idx="36">15.782738115703101</cx:pt>
          <cx:pt idx="37">2.8626958934719999</cx:pt>
          <cx:pt idx="38">5.4403618673841798</cx:pt>
          <cx:pt idx="39">14.122965384951</cx:pt>
          <cx:pt idx="40">13.030046599371399</cx:pt>
          <cx:pt idx="41">5.4336726217312199</cx:pt>
          <cx:pt idx="42">9.6674444660371606</cx:pt>
          <cx:pt idx="43">5.85514375177394</cx:pt>
          <cx:pt idx="44">5.3927205275613002</cx:pt>
          <cx:pt idx="45">4.9418473978270399</cx:pt>
          <cx:pt idx="46">6.8199978235163696</cx:pt>
          <cx:pt idx="47">12.844383368181401</cx:pt>
          <cx:pt idx="48">8.7826781181193603</cx:pt>
          <cx:pt idx="49">7.0210992538634498</cx:pt>
          <cx:pt idx="50">5.26616010613093</cx:pt>
          <cx:pt idx="51">14.9727372623358</cx:pt>
          <cx:pt idx="52">6.2368356995567398</cx:pt>
          <cx:pt idx="53">2.5429321159481901</cx:pt>
          <cx:pt idx="54">8.3068893368041792</cx:pt>
          <cx:pt idx="55">3.30759736247792</cx:pt>
          <cx:pt idx="56">8.2560432743525602</cx:pt>
          <cx:pt idx="57">10.759377021739599</cx:pt>
          <cx:pt idx="58">13.848205253825499</cx:pt>
          <cx:pt idx="59">12.896794500205401</cx:pt>
          <cx:pt idx="60">11.4192149683088</cx:pt>
          <cx:pt idx="61">5.5393583768319301</cx:pt>
          <cx:pt idx="62">2.90837237060473</cx:pt>
          <cx:pt idx="63">8.9095367573647</cx:pt>
          <cx:pt idx="64">12.3268626965182</cx:pt>
          <cx:pt idx="65">3.27504949054227</cx:pt>
          <cx:pt idx="66">8.0096145715145308</cx:pt>
          <cx:pt idx="67">7.7680854617056196</cx:pt>
          <cx:pt idx="68">4.3468080583981203</cx:pt>
          <cx:pt idx="69">10.8650263530914</cx:pt>
          <cx:pt idx="70">9.7781744455800901</cx:pt>
          <cx:pt idx="71">10.499091728799099</cx:pt>
          <cx:pt idx="72">14.2597115522052</cx:pt>
          <cx:pt idx="73">5.96766172345336</cx:pt>
          <cx:pt idx="74">12.5313941871342</cx:pt>
          <cx:pt idx="75">2.2175779628637802</cx:pt>
          <cx:pt idx="76">5.9065998841136604</cx:pt>
          <cx:pt idx="77">11.001086936510101</cx:pt>
          <cx:pt idx="78">7.7247193900164204</cx:pt>
          <cx:pt idx="79">3.3743050118156401</cx:pt>
          <cx:pt idx="80">3.5575766540195199</cx:pt>
          <cx:pt idx="81">10.267919539750499</cx:pt>
          <cx:pt idx="82">9.3230965413231193</cx:pt>
          <cx:pt idx="83">3.4677949211937702</cx:pt>
          <cx:pt idx="84">7.8127870529172201</cx:pt>
          <cx:pt idx="85">9.3586356699708801</cx:pt>
          <cx:pt idx="86">2.2886811486365</cx:pt>
          <cx:pt idx="87">4.0666219533310004</cx:pt>
          <cx:pt idx="88">15.845421738459301</cx:pt>
          <cx:pt idx="89">13.470694627422001</cx:pt>
          <cx:pt idx="90">9.9583820782354202</cx:pt>
          <cx:pt idx="91">20.011188630596902</cx:pt>
          <cx:pt idx="92">10.811138940928601</cx:pt>
          <cx:pt idx="93">18.955443409943701</cx:pt>
          <cx:pt idx="94">11.729112361457499</cx:pt>
          <cx:pt idx="95">3.3798856456465098</cx:pt>
          <cx:pt idx="96">5.2272516550547996</cx:pt>
          <cx:pt idx="97">8.5275261446691193</cx:pt>
          <cx:pt idx="98">12.5852727646982</cx:pt>
          <cx:pt idx="99">4.1648168282504701</cx:pt>
          <cx:pt idx="100">7.0835752085815002</cx:pt>
          <cx:pt idx="101">9.8254000187206092</cx:pt>
          <cx:pt idx="102">2.9996294142465501</cx:pt>
          <cx:pt idx="103">6.2317401682532196</cx:pt>
          <cx:pt idx="104">3.9190983417536001</cx:pt>
          <cx:pt idx="105">4.1432794701563802</cx:pt>
          <cx:pt idx="106">5.4693438736855899</cx:pt>
          <cx:pt idx="107">13.120422168376001</cx:pt>
          <cx:pt idx="108">5.6535272529955796</cx:pt>
          <cx:pt idx="109">3.0351333855418301</cx:pt>
          <cx:pt idx="110">8.8276958784889406</cx:pt>
          <cx:pt idx="111">5.5413199106771396</cx:pt>
          <cx:pt idx="112">14.8314588611653</cx:pt>
          <cx:pt idx="113">3.7533643505929</cx:pt>
          <cx:pt idx="114">14.292620937431</cx:pt>
          <cx:pt idx="115">7.8547258191314899</cx:pt>
          <cx:pt idx="116">15.985317481073601</cx:pt>
          <cx:pt idx="117">3.13704332720727</cx:pt>
          <cx:pt idx="118">11.340948414530899</cx:pt>
          <cx:pt idx="119">5.5068452730076203</cx:pt>
          <cx:pt idx="120">3.7680410970064702</cx:pt>
          <cx:pt idx="121">11.1041941337777</cx:pt>
          <cx:pt idx="122">3.74678735439963</cx:pt>
          <cx:pt idx="123">7.9439603340959097</cx:pt>
          <cx:pt idx="124">6.5486212045310896</cx:pt>
          <cx:pt idx="125">5.2950808397837204</cx:pt>
          <cx:pt idx="126">2.43768987013088</cx:pt>
          <cx:pt idx="127">4.7520818020516096</cx:pt>
          <cx:pt idx="128">6.5229537145714804</cx:pt>
          <cx:pt idx="129">3.6361470648530201</cx:pt>
          <cx:pt idx="130">2.9585765857322901</cx:pt>
          <cx:pt idx="131">15.774104406596599</cx:pt>
          <cx:pt idx="132">11.760138030121199</cx:pt>
          <cx:pt idx="133">9.8254407568703392</cx:pt>
          <cx:pt idx="134">12.387259894464201</cx:pt>
          <cx:pt idx="135">5.4462784706390002</cx:pt>
          <cx:pt idx="136">11.0298329556294</cx:pt>
          <cx:pt idx="137">6.39428790939537</cx:pt>
          <cx:pt idx="138">9.0685027642298</cx:pt>
          <cx:pt idx="139">6.2373043767223999</cx:pt>
          <cx:pt idx="140">9.8247315793353707</cx:pt>
          <cx:pt idx="141">8.7290577256300992</cx:pt>
          <cx:pt idx="142">10.167195832454301</cx:pt>
          <cx:pt idx="143">2.4071579303402002</cx:pt>
          <cx:pt idx="144">7.7394109504828004</cx:pt>
          <cx:pt idx="145">5.5266834530075002</cx:pt>
          <cx:pt idx="146">15.862854476036301</cx:pt>
          <cx:pt idx="147">11.804632101683101</cx:pt>
          <cx:pt idx="148">11.865848817461201</cx:pt>
          <cx:pt idx="149">11.3996455450563</cx:pt>
          <cx:pt idx="150">8.6602224333584594</cx:pt>
          <cx:pt idx="151">10.746972211280699</cx:pt>
          <cx:pt idx="152">14.272205037557599</cx:pt>
          <cx:pt idx="153">4.5700494717915703</cx:pt>
          <cx:pt idx="154">6.2586267736200201</cx:pt>
          <cx:pt idx="155">9.9130840561068307</cx:pt>
          <cx:pt idx="156">7.3455169316948998</cx:pt>
          <cx:pt idx="157">9.2312719618511903</cx:pt>
          <cx:pt idx="158">2.46718745152678</cx:pt>
          <cx:pt idx="159">2.8537921328054301</cx:pt>
          <cx:pt idx="160">6.85538258242656</cx:pt>
          <cx:pt idx="161">11.5688480963786</cx:pt>
          <cx:pt idx="162">10.5088216498268</cx:pt>
          <cx:pt idx="163">7.8216618321576803</cx:pt>
          <cx:pt idx="164">8.7725042036932503</cx:pt>
          <cx:pt idx="165">15.3506702136782</cx:pt>
          <cx:pt idx="166">8.0250495044784191</cx:pt>
          <cx:pt idx="167">7.79181792540055</cx:pt>
          <cx:pt idx="168">5.9694154401181496</cx:pt>
          <cx:pt idx="169">4.2378696402150204</cx:pt>
          <cx:pt idx="170">12.9104907658655</cx:pt>
          <cx:pt idx="171">20.940624253067899</cx:pt>
          <cx:pt idx="172">5.4316564809320802</cx:pt>
          <cx:pt idx="173">10.7997480596449</cx:pt>
          <cx:pt idx="174">7.47177082942728</cx:pt>
          <cx:pt idx="175">6.2117871123964301</cx:pt>
          <cx:pt idx="176">8.2604718205807899</cx:pt>
          <cx:pt idx="177">15.605403661411501</cx:pt>
          <cx:pt idx="178">5.7962982405074204</cx:pt>
          <cx:pt idx="179">7.5171524474598801</cx:pt>
          <cx:pt idx="180">7.6115129824004004</cx:pt>
          <cx:pt idx="181">6.8021497701215798</cx:pt>
          <cx:pt idx="182">9.7243753583198895</cx:pt>
          <cx:pt idx="183">4.6213788665587199</cx:pt>
          <cx:pt idx="184">0.84463005819796799</cx:pt>
          <cx:pt idx="185">5.3636062555646804</cx:pt>
          <cx:pt idx="186">3.3756869675806098</cx:pt>
          <cx:pt idx="187">5.1643872852006503</cx:pt>
          <cx:pt idx="188">13.615282233638499</cx:pt>
          <cx:pt idx="189">7.2603746496851898</cx:pt>
          <cx:pt idx="190">13.7610385050794</cx:pt>
          <cx:pt idx="191">7.5796036809822702</cx:pt>
          <cx:pt idx="192">4.3703329106564599</cx:pt>
          <cx:pt idx="193">11.2412464752083</cx:pt>
          <cx:pt idx="194">17.757850796846501</cx:pt>
          <cx:pt idx="195">1.41775819438608</cx:pt>
          <cx:pt idx="196">11.6880421716097</cx:pt>
          <cx:pt idx="197">12.6476989287736</cx:pt>
          <cx:pt idx="198">8.7157876061815802</cx:pt>
          <cx:pt idx="199">7.65413425906541</cx:pt>
          <cx:pt idx="200">10.438150809139</cx:pt>
          <cx:pt idx="201">6.73938410042937</cx:pt>
          <cx:pt idx="202">3.7525113151399898</cx:pt>
          <cx:pt idx="203">19.672920156502599</cx:pt>
          <cx:pt idx="204">4.70591202966098</cx:pt>
          <cx:pt idx="205">7.0056124187272397</cx:pt>
          <cx:pt idx="206">7.1954899662806904</cx:pt>
          <cx:pt idx="207">2.9722269687028202</cx:pt>
          <cx:pt idx="208">12.290327235352899</cx:pt>
          <cx:pt idx="209">8.5705570158026401</cx:pt>
          <cx:pt idx="210">4.7365203063623396</cx:pt>
          <cx:pt idx="211">9.2262598120449297</cx:pt>
          <cx:pt idx="212">9.2731907689921993</cx:pt>
          <cx:pt idx="213">3.5551563672101198</cx:pt>
          <cx:pt idx="214">8.1109332781083392</cx:pt>
          <cx:pt idx="215">8.5067233710254406</cx:pt>
          <cx:pt idx="216">6.4991591290505797</cx:pt>
          <cx:pt idx="217">2.20756287424991</cx:pt>
          <cx:pt idx="218">6.17233549427627</cx:pt>
          <cx:pt idx="219">4.2950090593758397</cx:pt>
          <cx:pt idx="220">10.2799094651545</cx:pt>
          <cx:pt idx="221">13.1332631772495</cx:pt>
          <cx:pt idx="222">14.9905024853442</cx:pt>
          <cx:pt idx="223">7.8428804385155697</cx:pt>
          <cx:pt idx="224">15.1855766826832</cx:pt>
          <cx:pt idx="225">7.7338908545474103</cx:pt>
          <cx:pt idx="226">7.32078667802437</cx:pt>
          <cx:pt idx="227">14.3000779773893</cx:pt>
          <cx:pt idx="228">4.2752774756793297</cx:pt>
          <cx:pt idx="229">6.6856075055141</cx:pt>
          <cx:pt idx="230">4.43127760869758</cx:pt>
          <cx:pt idx="231">4.1349193758017897</cx:pt>
          <cx:pt idx="232">10.886298556519799</cx:pt>
          <cx:pt idx="233">15.6553268669325</cx:pt>
          <cx:pt idx="234">8.0036284253542291</cx:pt>
          <cx:pt idx="235">12.7737547570887</cx:pt>
          <cx:pt idx="236">5.61417827254005</cx:pt>
          <cx:pt idx="237">5.5044361197031204</cx:pt>
          <cx:pt idx="238">5.8045877340142704</cx:pt>
          <cx:pt idx="239">3.6906460346533998</cx:pt>
          <cx:pt idx="240">4.1247983762905696</cx:pt>
          <cx:pt idx="241">4.6228055264053998</cx:pt>
          <cx:pt idx="242">12.7459414198654</cx:pt>
        </cx:lvl>
      </cx:numDim>
    </cx:data>
    <cx:data id="2">
      <cx:numDim type="val">
        <cx:f>all!$AB$2:$AB$1001</cx:f>
        <cx:lvl ptCount="1000" formatCode="General">
          <cx:pt idx="0">15.0713224900767</cx:pt>
          <cx:pt idx="1">10.739797419234099</cx:pt>
          <cx:pt idx="2">8.35390408640556</cx:pt>
          <cx:pt idx="3">9.3239816530319093</cx:pt>
          <cx:pt idx="4">11.699727229384401</cx:pt>
          <cx:pt idx="5">17.2063873636253</cx:pt>
          <cx:pt idx="6">8.5308295544718806</cx:pt>
          <cx:pt idx="7">26.251539827118499</cx:pt>
          <cx:pt idx="8">14.6407126380652</cx:pt>
          <cx:pt idx="9">7.4767146933946202</cx:pt>
          <cx:pt idx="10">7.5691315538427899</cx:pt>
          <cx:pt idx="11">23.207441097317702</cx:pt>
          <cx:pt idx="12">10.8859448623309</cx:pt>
          <cx:pt idx="13">6.54795742390671</cx:pt>
          <cx:pt idx="14">23.4924922834653</cx:pt>
          <cx:pt idx="15">12.3308963711264</cx:pt>
          <cx:pt idx="16">7.6652934479636601</cx:pt>
          <cx:pt idx="17">16.9683738471713</cx:pt>
          <cx:pt idx="18">18.5681733399121</cx:pt>
          <cx:pt idx="19">11.270122225354701</cx:pt>
          <cx:pt idx="20">6.2134204506966499</cx:pt>
          <cx:pt idx="21">9.9852774348534492</cx:pt>
          <cx:pt idx="22">12.8566969460857</cx:pt>
          <cx:pt idx="23">10.3333611910627</cx:pt>
          <cx:pt idx="24">15.530480715280699</cx:pt>
          <cx:pt idx="25">6.8193960122912802</cx:pt>
          <cx:pt idx="26">21.482479916241001</cx:pt>
          <cx:pt idx="27">6.8263010476165897</cx:pt>
          <cx:pt idx="28">11.341056577626601</cx:pt>
          <cx:pt idx="29">11.3252162466718</cx:pt>
          <cx:pt idx="30">18.768690703505701</cx:pt>
          <cx:pt idx="31">3.89425994207097</cx:pt>
          <cx:pt idx="32">5.4098972178410198</cx:pt>
          <cx:pt idx="33">11.7582948722556</cx:pt>
          <cx:pt idx="34">20.28196907245</cx:pt>
          <cx:pt idx="35">9.7875726097706508</cx:pt>
          <cx:pt idx="36">8.1456814290020798</cx:pt>
          <cx:pt idx="37">15.8621285436547</cx:pt>
          <cx:pt idx="38">13.169181718391</cx:pt>
          <cx:pt idx="39">8.4117324780947804</cx:pt>
          <cx:pt idx="40">10.3159925790375</cx:pt>
          <cx:pt idx="41">7.1548657019174504</cx:pt>
          <cx:pt idx="42">14.318763120557</cx:pt>
          <cx:pt idx="43">16.617255465808501</cx:pt>
          <cx:pt idx="44">6.0058071323213804</cx:pt>
          <cx:pt idx="45">5.7414609501229599</cx:pt>
          <cx:pt idx="46">14.9126458347118</cx:pt>
          <cx:pt idx="47">11.5158972213402</cx:pt>
          <cx:pt idx="48">8.8400954919310895</cx:pt>
          <cx:pt idx="49">10.476852594925299</cx:pt>
          <cx:pt idx="50">10.838912569973701</cx:pt>
          <cx:pt idx="51">3.9854975045632499</cx:pt>
          <cx:pt idx="52">7.0270484985461001</cx:pt>
          <cx:pt idx="53">12.3776907892456</cx:pt>
          <cx:pt idx="54">9.9509775556334006</cx:pt>
          <cx:pt idx="55">16.706875365089701</cx:pt>
          <cx:pt idx="56">10.4786439805308</cx:pt>
          <cx:pt idx="57">13.6973904506912</cx:pt>
          <cx:pt idx="58">9.8681298587679809</cx:pt>
          <cx:pt idx="59">12.644863974347899</cx:pt>
          <cx:pt idx="60">9.0969619499825107</cx:pt>
          <cx:pt idx="61">7.2364789322793897</cx:pt>
          <cx:pt idx="62">6.6448131891794597</cx:pt>
          <cx:pt idx="63">16.579382002343401</cx:pt>
          <cx:pt idx="64">7.1592414677049296</cx:pt>
          <cx:pt idx="65">3.7468860265603401</cx:pt>
          <cx:pt idx="66">9.3686970919658403</cx:pt>
          <cx:pt idx="67">23.0115080203669</cx:pt>
          <cx:pt idx="68">6.1710844577209496</cx:pt>
          <cx:pt idx="69">13.7913734125249</cx:pt>
          <cx:pt idx="70">14.6157575436073</cx:pt>
          <cx:pt idx="71">7.7435527738234597</cx:pt>
          <cx:pt idx="72">9.9477599721262102</cx:pt>
          <cx:pt idx="73">2.0693536787453599</cx:pt>
          <cx:pt idx="74">2.3889893799405502</cx:pt>
          <cx:pt idx="75">11.141833844484101</cx:pt>
          <cx:pt idx="76">20.9195579768686</cx:pt>
          <cx:pt idx="77">15.515107948953901</cx:pt>
          <cx:pt idx="78">9.9232701619009198</cx:pt>
          <cx:pt idx="79">8.5664683513065398</cx:pt>
          <cx:pt idx="80">8.7687705280566508</cx:pt>
          <cx:pt idx="81">12.594694461087499</cx:pt>
          <cx:pt idx="82">11.8015960374691</cx:pt>
          <cx:pt idx="83">13.457332813939299</cx:pt>
          <cx:pt idx="84">8.5992188955242899</cx:pt>
          <cx:pt idx="85">5.7958128090737802</cx:pt>
          <cx:pt idx="86">6.10228299913559</cx:pt>
          <cx:pt idx="87">21.0062197468406</cx:pt>
          <cx:pt idx="88">7.63845015701175</cx:pt>
          <cx:pt idx="89">13.827270798389099</cx:pt>
          <cx:pt idx="90">19.736762391396699</cx:pt>
          <cx:pt idx="91">5.0069398988564897</cx:pt>
          <cx:pt idx="92">17.1455641688482</cx:pt>
          <cx:pt idx="93">37.696973014237898</cx:pt>
          <cx:pt idx="94">22.286409389015201</cx:pt>
          <cx:pt idx="95">11.121964493538901</cx:pt>
          <cx:pt idx="96">6.5594583824313002</cx:pt>
          <cx:pt idx="97">16.1822407532045</cx:pt>
          <cx:pt idx="98">10.455786908434201</cx:pt>
          <cx:pt idx="99">7.66254698742976</cx:pt>
          <cx:pt idx="100">7.0974643801362198</cx:pt>
          <cx:pt idx="101">8.0078619046398902</cx:pt>
          <cx:pt idx="102">5.7979970516624499</cx:pt>
          <cx:pt idx="103">8.0515741824612697</cx:pt>
          <cx:pt idx="104">11.2622870270084</cx:pt>
          <cx:pt idx="105">9.0325249954521105</cx:pt>
          <cx:pt idx="106">6.4753678565700499</cx:pt>
          <cx:pt idx="107">8.6389078494037506</cx:pt>
          <cx:pt idx="108">8.4684982829013098</cx:pt>
          <cx:pt idx="109">5.2951439604692201</cx:pt>
          <cx:pt idx="110">11.2115441147387</cx:pt>
          <cx:pt idx="111">6.0419136956308801</cx:pt>
          <cx:pt idx="112">7.1820100205913704</cx:pt>
          <cx:pt idx="113">11.8921449284798</cx:pt>
          <cx:pt idx="114">20.6755931986551</cx:pt>
          <cx:pt idx="115">3.4962370263709799</cx:pt>
          <cx:pt idx="116">14.5388171392489</cx:pt>
          <cx:pt idx="117">9.2554975858473707</cx:pt>
          <cx:pt idx="118">25.0795630031221</cx:pt>
          <cx:pt idx="119">12.8296914152022</cx:pt>
          <cx:pt idx="120">8.1372249861839201</cx:pt>
          <cx:pt idx="121">12.5925648331544</cx:pt>
          <cx:pt idx="122">17.2652539456613</cx:pt>
          <cx:pt idx="123">10.040887331537499</cx:pt>
          <cx:pt idx="124">25.144552327803101</cx:pt>
          <cx:pt idx="125">5.8653871468784402</cx:pt>
          <cx:pt idx="126">3.43302229446862</cx:pt>
          <cx:pt idx="127">12.2727091862478</cx:pt>
          <cx:pt idx="128">13.651492903634001</cx:pt>
          <cx:pt idx="129">12.364910563072799</cx:pt>
          <cx:pt idx="130">17.375990440035899</cx:pt>
          <cx:pt idx="131">8.7825186261467003</cx:pt>
          <cx:pt idx="132">6.3047409041525304</cx:pt>
          <cx:pt idx="133">4.1482145175640603</cx:pt>
          <cx:pt idx="134">5.2001711858220201</cx:pt>
          <cx:pt idx="135">17.784499407772302</cx:pt>
          <cx:pt idx="136">22.350028832027999</cx:pt>
          <cx:pt idx="137">2.9988452601406999</cx:pt>
          <cx:pt idx="138">17.170651526297501</cx:pt>
          <cx:pt idx="139">26.0648598759831</cx:pt>
          <cx:pt idx="140">18.214396249643201</cx:pt>
          <cx:pt idx="141">11.8143125567818</cx:pt>
          <cx:pt idx="142">4.8493237075133901</cx:pt>
          <cx:pt idx="143">7.9841441402753102</cx:pt>
          <cx:pt idx="144">16.950871629917099</cx:pt>
          <cx:pt idx="145">4.90476223905182</cx:pt>
          <cx:pt idx="146">10.9985264107793</cx:pt>
          <cx:pt idx="147">43.280349143797899</cx:pt>
          <cx:pt idx="148">9.1989627129838496</cx:pt>
          <cx:pt idx="149">8.0902525760164803</cx:pt>
          <cx:pt idx="150">26.460428270297701</cx:pt>
          <cx:pt idx="151">5.1860636660897601</cx:pt>
          <cx:pt idx="152">10.461610239740001</cx:pt>
          <cx:pt idx="153">4.6966385442553298</cx:pt>
          <cx:pt idx="154">11.573196317681001</cx:pt>
          <cx:pt idx="155">11.684800571940199</cx:pt>
          <cx:pt idx="156">24.252482874070498</cx:pt>
          <cx:pt idx="157">11.227085682339</cx:pt>
          <cx:pt idx="158">6.6162329333944401</cx:pt>
          <cx:pt idx="159">1.74497668409142</cx:pt>
          <cx:pt idx="160">8.1727638023416205</cx:pt>
          <cx:pt idx="161">7.5449137734054403</cx:pt>
          <cx:pt idx="162">7.3230219954908202</cx:pt>
          <cx:pt idx="163">9.6972613677812909</cx:pt>
          <cx:pt idx="164">13.415182376412201</cx:pt>
          <cx:pt idx="165">12.6102463384969</cx:pt>
          <cx:pt idx="166">12.6872405210928</cx:pt>
          <cx:pt idx="167">11.1648771289002</cx:pt>
          <cx:pt idx="168">26.239069158687201</cx:pt>
          <cx:pt idx="169">24.042931238680499</cx:pt>
          <cx:pt idx="170">6.4439004393488402</cx:pt>
          <cx:pt idx="171">7.2681131897985001</cx:pt>
          <cx:pt idx="172">8.5740116504938406</cx:pt>
          <cx:pt idx="173">3.7294568824322201</cx:pt>
          <cx:pt idx="174">9.0502954124332309</cx:pt>
          <cx:pt idx="175">7.4924771688876</cx:pt>
          <cx:pt idx="176">4.6053687287544101</cx:pt>
          <cx:pt idx="177">9.1058357983226106</cx:pt>
          <cx:pt idx="178">9.2659625905652696</cx:pt>
          <cx:pt idx="179">24.452491471852799</cx:pt>
          <cx:pt idx="180">19.3659693076556</cx:pt>
          <cx:pt idx="181">25.272944114822899</cx:pt>
          <cx:pt idx="182">17.5719862902328</cx:pt>
          <cx:pt idx="183">9.5179042149153208</cx:pt>
          <cx:pt idx="184">9.2349658533604106</cx:pt>
          <cx:pt idx="185">17.168658605986099</cx:pt>
          <cx:pt idx="186">5.3290520384671796</cx:pt>
          <cx:pt idx="187">6.9055720855694904</cx:pt>
          <cx:pt idx="188">3.4737360169960798</cx:pt>
          <cx:pt idx="189">18.153704018365499</cx:pt>
          <cx:pt idx="190">11.1430157291133</cx:pt>
          <cx:pt idx="191">15.574827974003099</cx:pt>
          <cx:pt idx="192">20.093268564656501</cx:pt>
          <cx:pt idx="193">7.7736066684087897</cx:pt>
          <cx:pt idx="194">12.366640784320801</cx:pt>
          <cx:pt idx="195">8.2820110399562292</cx:pt>
          <cx:pt idx="196">7.2645331766808603</cx:pt>
          <cx:pt idx="197">18.078176944523602</cx:pt>
          <cx:pt idx="198">16.2483901189342</cx:pt>
          <cx:pt idx="199">13.195787548949999</cx:pt>
          <cx:pt idx="200">12.4383648123695</cx:pt>
          <cx:pt idx="201">12.8958066610916</cx:pt>
          <cx:pt idx="202">8.8145716869713198</cx:pt>
          <cx:pt idx="203">8.0642117982595103</cx:pt>
          <cx:pt idx="204">6.39030415442007</cx:pt>
          <cx:pt idx="205">14.485951555285499</cx:pt>
          <cx:pt idx="206">12.609481093295599</cx:pt>
          <cx:pt idx="207">16.4665939095078</cx:pt>
          <cx:pt idx="208">15.1911410138189</cx:pt>
          <cx:pt idx="209">7.9205439574358003</cx:pt>
          <cx:pt idx="210">11.168494792680301</cx:pt>
          <cx:pt idx="211">13.271084826954199</cx:pt>
          <cx:pt idx="212">6.8676748814187398</cx:pt>
          <cx:pt idx="213">23.729867082326599</cx:pt>
          <cx:pt idx="214">7.6945377935175703</cx:pt>
          <cx:pt idx="215">13.4643541385792</cx:pt>
          <cx:pt idx="216">9.5147363708731891</cx:pt>
          <cx:pt idx="217">3.9001158485500902</cx:pt>
          <cx:pt idx="218">10.4129758213946</cx:pt>
          <cx:pt idx="219">12.072433261627699</cx:pt>
          <cx:pt idx="220">4.5201104606777402</cx:pt>
          <cx:pt idx="221">16.778598325309499</cx:pt>
          <cx:pt idx="222">3.9364298762583201</cx:pt>
          <cx:pt idx="223">8.7815490491290102</cx:pt>
          <cx:pt idx="224">20.164451527807898</cx:pt>
          <cx:pt idx="225">15.1697072599998</cx:pt>
          <cx:pt idx="226">13.144983081660399</cx:pt>
          <cx:pt idx="227">16.535986059438599</cx:pt>
          <cx:pt idx="228">16.2735946978352</cx:pt>
          <cx:pt idx="229">19.304424079485901</cx:pt>
          <cx:pt idx="230">9.5821287423489601</cx:pt>
          <cx:pt idx="231">7.9697234899918996</cx:pt>
          <cx:pt idx="232">7.8610883881657703</cx:pt>
          <cx:pt idx="233">19.047516913709099</cx:pt>
          <cx:pt idx="234">9.4753918310520309</cx:pt>
          <cx:pt idx="235">5.2671501155148199</cx:pt>
          <cx:pt idx="236">12.854450977481701</cx:pt>
          <cx:pt idx="237">2.8703215368480799</cx:pt>
          <cx:pt idx="238">5.28424737876108</cx:pt>
          <cx:pt idx="239">7.2281649965771697</cx:pt>
          <cx:pt idx="240">9.1835742630702804</cx:pt>
          <cx:pt idx="241">21.459130802438299</cx:pt>
          <cx:pt idx="242">12.9402401768213</cx:pt>
          <cx:pt idx="243">4.1947402193123304</cx:pt>
          <cx:pt idx="244">9.8288344699225192</cx:pt>
          <cx:pt idx="245">10.6989888431241</cx:pt>
          <cx:pt idx="246">13.649910544965</cx:pt>
          <cx:pt idx="247">4.9264643639119896</cx:pt>
          <cx:pt idx="248">9.2778890398128304</cx:pt>
        </cx:lvl>
      </cx:numDim>
    </cx:data>
    <cx:data id="3">
      <cx:numDim type="val">
        <cx:f>all!$AC$2:$AC$1001</cx:f>
        <cx:lvl ptCount="1000" formatCode="General">
          <cx:pt idx="0">6.4030551119892998</cx:pt>
          <cx:pt idx="1">16.690247887983599</cx:pt>
          <cx:pt idx="2">17.692942306607598</cx:pt>
          <cx:pt idx="3">12.3348013044389</cx:pt>
          <cx:pt idx="4">23.1169718145483</cx:pt>
          <cx:pt idx="5">18.751948275457501</cx:pt>
          <cx:pt idx="6">21.701401523106501</cx:pt>
          <cx:pt idx="7">13.0823059356704</cx:pt>
          <cx:pt idx="8">8.9612142346485797</cx:pt>
          <cx:pt idx="9">8.8360742808607995</cx:pt>
          <cx:pt idx="10">17.427249322327899</cx:pt>
          <cx:pt idx="11">19.837939998018999</cx:pt>
          <cx:pt idx="12">10.1622198004419</cx:pt>
          <cx:pt idx="13">19.017352999588301</cx:pt>
          <cx:pt idx="14">29.444708392436802</cx:pt>
          <cx:pt idx="15">10.0324794550275</cx:pt>
          <cx:pt idx="16">5.9630901189028602</cx:pt>
          <cx:pt idx="17">9.3654184157473104</cx:pt>
          <cx:pt idx="18">18.256197684167098</cx:pt>
          <cx:pt idx="19">20.967455649382298</cx:pt>
          <cx:pt idx="20">9.1070374677709705</cx:pt>
          <cx:pt idx="21">24.414138634470898</cx:pt>
          <cx:pt idx="22">15.9291415598826</cx:pt>
          <cx:pt idx="23">24.012282455625101</cx:pt>
          <cx:pt idx="24">9.2426188410351298</cx:pt>
          <cx:pt idx="25">23.141891121584798</cx:pt>
          <cx:pt idx="26">18.0831425199904</cx:pt>
          <cx:pt idx="27">7.4544571207764001</cx:pt>
          <cx:pt idx="28">8.8418081089649299</cx:pt>
          <cx:pt idx="29">15.5573747465042</cx:pt>
          <cx:pt idx="30">22.390957710587699</cx:pt>
          <cx:pt idx="31">13.389286857593399</cx:pt>
          <cx:pt idx="32">19.287893185124599</cx:pt>
          <cx:pt idx="33">31.3737970424766</cx:pt>
          <cx:pt idx="34">14.7320210940133</cx:pt>
          <cx:pt idx="35">21.137617971197901</cx:pt>
          <cx:pt idx="36">2.7531630250741799</cx:pt>
          <cx:pt idx="37">22.7145264324712</cx:pt>
          <cx:pt idx="38">15.769305138492999</cx:pt>
          <cx:pt idx="39">17.3643095115672</cx:pt>
          <cx:pt idx="40">11.425326531370199</cx:pt>
          <cx:pt idx="41">4.8448479041391002</cx:pt>
          <cx:pt idx="42">18.940564860448799</cx:pt>
          <cx:pt idx="43">19.352722616740198</cx:pt>
          <cx:pt idx="44">14.9480956316077</cx:pt>
          <cx:pt idx="45">11.7124771181405</cx:pt>
          <cx:pt idx="46">7.9929388022083998</cx:pt>
          <cx:pt idx="47">9.3173852390127401</cx:pt>
          <cx:pt idx="48">8.9096151141630209</cx:pt>
          <cx:pt idx="49">10.777494814995199</cx:pt>
          <cx:pt idx="50">5.6272290718327298</cx:pt>
          <cx:pt idx="51">12.4396334513445</cx:pt>
          <cx:pt idx="52">9.5317545173014597</cx:pt>
          <cx:pt idx="53">13.593068310076299</cx:pt>
          <cx:pt idx="54">28.1926169155347</cx:pt>
          <cx:pt idx="55">18.4206259560241</cx:pt>
          <cx:pt idx="56">23.366736556477498</cx:pt>
          <cx:pt idx="57">27.613992026197302</cx:pt>
          <cx:pt idx="58">17.147879749921099</cx:pt>
          <cx:pt idx="59">9.3053684671072894</cx:pt>
          <cx:pt idx="60">18.499870916267302</cx:pt>
          <cx:pt idx="61">30.3198471151692</cx:pt>
          <cx:pt idx="62">13.6586018000063</cx:pt>
          <cx:pt idx="63">7.2432367637351698</cx:pt>
          <cx:pt idx="64">19.315254989517602</cx:pt>
          <cx:pt idx="65">10.836185333919801</cx:pt>
          <cx:pt idx="66">9.8728441803639697</cx:pt>
          <cx:pt idx="67">10.811434604620301</cx:pt>
          <cx:pt idx="68">8.4258757820742698</cx:pt>
          <cx:pt idx="69">11.569236013220101</cx:pt>
          <cx:pt idx="70">8.2542519835881194</cx:pt>
          <cx:pt idx="71">17.214166686194901</cx:pt>
          <cx:pt idx="72">16.7267164522444</cx:pt>
          <cx:pt idx="73">15.5590980276928</cx:pt>
          <cx:pt idx="74">13.7782948510858</cx:pt>
          <cx:pt idx="75">19.013063462971299</cx:pt>
          <cx:pt idx="76">17.429160666328801</cx:pt>
          <cx:pt idx="77">7.8373357658784304</cx:pt>
          <cx:pt idx="78">12.8318409673196</cx:pt>
          <cx:pt idx="79">4.8739079050437999</cx:pt>
          <cx:pt idx="80">4.1151378220205403</cx:pt>
          <cx:pt idx="81">20.581558651825901</cx:pt>
          <cx:pt idx="82">10.760891594876</cx:pt>
          <cx:pt idx="83">14.9329225575704</cx:pt>
          <cx:pt idx="84">8.4088442516136208</cx:pt>
          <cx:pt idx="85">11.7363046792699</cx:pt>
          <cx:pt idx="86">12.8747867344275</cx:pt>
          <cx:pt idx="87">12.311988587746599</cx:pt>
          <cx:pt idx="88">23.842264069128799</cx:pt>
          <cx:pt idx="89">7.24928427055195</cx:pt>
          <cx:pt idx="90">9.5869299848821399</cx:pt>
          <cx:pt idx="91">7.6519485509377096</cx:pt>
          <cx:pt idx="92">23.9106041475079</cx:pt>
          <cx:pt idx="93">11.737341386078199</cx:pt>
          <cx:pt idx="94">8.4098695594058306</cx:pt>
          <cx:pt idx="95">5.9530334460310801</cx:pt>
          <cx:pt idx="96">6.5533097756446903</cx:pt>
          <cx:pt idx="97">16.3617238986307</cx:pt>
          <cx:pt idx="98">19.475643607639402</cx:pt>
          <cx:pt idx="99">5.1961857830369604</cx:pt>
          <cx:pt idx="100">20.7469250353329</cx:pt>
          <cx:pt idx="101">16.971582661643801</cx:pt>
          <cx:pt idx="102">21.265110916762801</cx:pt>
          <cx:pt idx="103">7.7626828378720001</cx:pt>
          <cx:pt idx="104">14.7373603736271</cx:pt>
          <cx:pt idx="105">5.9408436711870998</cx:pt>
          <cx:pt idx="106">8.5251305631131409</cx:pt>
          <cx:pt idx="107">11.283749719533301</cx:pt>
          <cx:pt idx="108">17.282662908657699</cx:pt>
          <cx:pt idx="109">19.018994559858701</cx:pt>
          <cx:pt idx="110">8.1393886846978596</cx:pt>
          <cx:pt idx="111">11.3204721595261</cx:pt>
          <cx:pt idx="112">15.064321764952499</cx:pt>
          <cx:pt idx="113">20.4914261612074</cx:pt>
          <cx:pt idx="114">2.6152631712339001</cx:pt>
          <cx:pt idx="115">23.923886202105798</cx:pt>
          <cx:pt idx="116">22.048591091322798</cx:pt>
          <cx:pt idx="117">19.056952724382999</cx:pt>
          <cx:pt idx="118">28.008047423849501</cx:pt>
          <cx:pt idx="119">9.96382648367989</cx:pt>
          <cx:pt idx="120">6.2413396337331202</cx:pt>
          <cx:pt idx="121">46.268382747356199</cx:pt>
          <cx:pt idx="122">16.8387161031193</cx:pt>
          <cx:pt idx="123">22.027631550452099</cx:pt>
          <cx:pt idx="124">15.745893010688601</cx:pt>
          <cx:pt idx="125">6.5832081846532198</cx:pt>
          <cx:pt idx="126">15.5801233388637</cx:pt>
          <cx:pt idx="127">31.575976625873398</cx:pt>
          <cx:pt idx="128">16.916571193988599</cx:pt>
          <cx:pt idx="129">19.121918715294399</cx:pt>
          <cx:pt idx="130">15.1589820462679</cx:pt>
          <cx:pt idx="131">3.3534443267537402</cx:pt>
          <cx:pt idx="132">14.8667301935289</cx:pt>
          <cx:pt idx="133">16.565790427351899</cx:pt>
          <cx:pt idx="134">18.964180558330199</cx:pt>
          <cx:pt idx="135">14.0626631500924</cx:pt>
          <cx:pt idx="136">27.4508493897374</cx:pt>
          <cx:pt idx="137">21.854039587999299</cx:pt>
          <cx:pt idx="138">7.5877398274686403</cx:pt>
          <cx:pt idx="139">10.402832558045899</cx:pt>
          <cx:pt idx="140">14.0722981334719</cx:pt>
          <cx:pt idx="141">23.087514070816699</cx:pt>
          <cx:pt idx="142">18.7108745833706</cx:pt>
          <cx:pt idx="143">11.7654989685786</cx:pt>
          <cx:pt idx="144">15.0770517886435</cx:pt>
          <cx:pt idx="145">5.4987399949167797</cx:pt>
          <cx:pt idx="146">15.8026831236091</cx:pt>
          <cx:pt idx="147">4.0613968962958698</cx:pt>
          <cx:pt idx="148">16.504049929957201</cx:pt>
          <cx:pt idx="149">11.513176915298899</cx:pt>
          <cx:pt idx="150">14.7965593164112</cx:pt>
          <cx:pt idx="151">6.1969642552829498</cx:pt>
          <cx:pt idx="152">6.7386574203563301</cx:pt>
          <cx:pt idx="153">15.1621052410933</cx:pt>
          <cx:pt idx="154">9.2703574156154502</cx:pt>
          <cx:pt idx="155">18.466079585736001</cx:pt>
          <cx:pt idx="156">6.6707666509938397</cx:pt>
          <cx:pt idx="157">17.909296951337701</cx:pt>
          <cx:pt idx="158">7.2513699092240103</cx:pt>
          <cx:pt idx="159">7.1745339203769598</cx:pt>
          <cx:pt idx="160">16.534455102259301</cx:pt>
          <cx:pt idx="161">20.406218467806099</cx:pt>
          <cx:pt idx="162">14.1848342504831</cx:pt>
          <cx:pt idx="163">24.861259936623199</cx:pt>
          <cx:pt idx="164">9.9564988536342902</cx:pt>
          <cx:pt idx="165">29.8173512180499</cx:pt>
          <cx:pt idx="166">19.274857343113201</cx:pt>
          <cx:pt idx="167">9.9582966839387304</cx:pt>
          <cx:pt idx="168">14.555043937743299</cx:pt>
          <cx:pt idx="169">27.707670121819199</cx:pt>
          <cx:pt idx="170">32.393420121949298</cx:pt>
          <cx:pt idx="171">15.3039637946406</cx:pt>
          <cx:pt idx="172">14.2816864763835</cx:pt>
          <cx:pt idx="173">10.412604598491599</cx:pt>
          <cx:pt idx="174">4.8689753398664699</cx:pt>
          <cx:pt idx="175">29.755405056641401</cx:pt>
          <cx:pt idx="176">3.6457475889516302</cx:pt>
          <cx:pt idx="177">4.9143946180829596</cx:pt>
          <cx:pt idx="178">11.4566498906928</cx:pt>
          <cx:pt idx="179">14.5922220584504</cx:pt>
          <cx:pt idx="180">12.2782832059508</cx:pt>
          <cx:pt idx="181">15.386253280902499</cx:pt>
          <cx:pt idx="182">9.4421605760556204</cx:pt>
          <cx:pt idx="183">15.186556407061</cx:pt>
          <cx:pt idx="184">11.895723397143099</cx:pt>
          <cx:pt idx="185">12.9513041337957</cx:pt>
          <cx:pt idx="186">12.029001485368999</cx:pt>
          <cx:pt idx="187">17.5992967179142</cx:pt>
          <cx:pt idx="188">7.9876599440463298</cx:pt>
          <cx:pt idx="189">12.9133156797817</cx:pt>
          <cx:pt idx="190">14.3859285230441</cx:pt>
          <cx:pt idx="191">28.4549637601068</cx:pt>
          <cx:pt idx="192">20.780079398143702</cx:pt>
          <cx:pt idx="193">6.6387201338833801</cx:pt>
          <cx:pt idx="194">17.987784462264099</cx:pt>
          <cx:pt idx="195">9.8205503627179809</cx:pt>
          <cx:pt idx="196">27.7294540022455</cx:pt>
          <cx:pt idx="197">21.824569885159299</cx:pt>
          <cx:pt idx="198">11.6749186999358</cx:pt>
          <cx:pt idx="199">10.9241385254186</cx:pt>
          <cx:pt idx="200">14.202161514554399</cx:pt>
          <cx:pt idx="201">20.031756425467702</cx:pt>
          <cx:pt idx="202">5.0366717588715897</cx:pt>
          <cx:pt idx="203">13.0178512897369</cx:pt>
          <cx:pt idx="204">25.572729543094699</cx:pt>
          <cx:pt idx="205">10.513517167579799</cx:pt>
          <cx:pt idx="206">12.4473001664745</cx:pt>
          <cx:pt idx="207">7.3032614399987601</cx:pt>
          <cx:pt idx="208">14.169339862210199</cx:pt>
          <cx:pt idx="209">25.078242080201601</cx:pt>
          <cx:pt idx="210">14.365338985881699</cx:pt>
          <cx:pt idx="211">15.435350553840101</cx:pt>
          <cx:pt idx="212">9.3043599388061793</cx:pt>
          <cx:pt idx="213">13.7540325977757</cx:pt>
          <cx:pt idx="214">17.325135524558501</cx:pt>
          <cx:pt idx="215">10.301767387146</cx:pt>
          <cx:pt idx="216">11.295505834328999</cx:pt>
          <cx:pt idx="217">13.3645232604695</cx:pt>
          <cx:pt idx="218">13.3699677709873</cx:pt>
          <cx:pt idx="219">20.937979144025501</cx:pt>
          <cx:pt idx="220">46.315913216364201</cx:pt>
          <cx:pt idx="221">31.0511344129321</cx:pt>
          <cx:pt idx="222">21.4417016848621</cx:pt>
          <cx:pt idx="223">23.480978162541899</cx:pt>
          <cx:pt idx="224">15.671175011221701</cx:pt>
          <cx:pt idx="225">11.433780905027801</cx:pt>
          <cx:pt idx="226">14.5482847378878</cx:pt>
          <cx:pt idx="227">8.8783997453429109</cx:pt>
          <cx:pt idx="228">20.3591241647561</cx:pt>
          <cx:pt idx="229">8.8826313625667108</cx:pt>
          <cx:pt idx="230">12.9614975031156</cx:pt>
          <cx:pt idx="231">10.378010866829101</cx:pt>
          <cx:pt idx="232">12.7293106034163</cx:pt>
          <cx:pt idx="233">21.489359795056799</cx:pt>
          <cx:pt idx="234">3.1115685955133099</cx:pt>
          <cx:pt idx="235">22.261282335790099</cx:pt>
          <cx:pt idx="236">15.888772594769801</cx:pt>
          <cx:pt idx="237">20.9501030904954</cx:pt>
          <cx:pt idx="238">13.336466560742201</cx:pt>
          <cx:pt idx="239">17.825984636874502</cx:pt>
          <cx:pt idx="240">8.5789063638722798</cx:pt>
          <cx:pt idx="241">13.1125149933189</cx:pt>
          <cx:pt idx="242">12.5503750891408</cx:pt>
          <cx:pt idx="243">20.661109574534699</cx:pt>
          <cx:pt idx="244">6.5044449145481096</cx:pt>
          <cx:pt idx="245">10.890803887557301</cx:pt>
          <cx:pt idx="246">20.177324738722099</cx:pt>
          <cx:pt idx="247">13.535540400645401</cx:pt>
          <cx:pt idx="248">21.0278020847555</cx:pt>
          <cx:pt idx="249">11.488503259926301</cx:pt>
          <cx:pt idx="250">17.6580725459159</cx:pt>
          <cx:pt idx="251">22.554965224521801</cx:pt>
          <cx:pt idx="252">21.388607369727001</cx:pt>
          <cx:pt idx="253">8.0981508202141494</cx:pt>
          <cx:pt idx="254">19.989539308359198</cx:pt>
          <cx:pt idx="255">7.6385682426493897</cx:pt>
          <cx:pt idx="256">4.7331829799938596</cx:pt>
          <cx:pt idx="257">18.2851655083522</cx:pt>
          <cx:pt idx="258">33.596636831653399</cx:pt>
          <cx:pt idx="259">10.528518252362399</cx:pt>
          <cx:pt idx="260">11.207795314957201</cx:pt>
          <cx:pt idx="261">5.0310166553765399</cx:pt>
        </cx:lvl>
      </cx:numDim>
    </cx:data>
  </cx:chartData>
  <cx:chart>
    <cx:title pos="t" align="ctr" overlay="0">
      <cx:tx>
        <cx:txData>
          <cx:v>Dataset4</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Dataset4</a:t>
          </a:r>
        </a:p>
      </cx:txPr>
    </cx:title>
    <cx:plotArea>
      <cx:plotAreaRegion>
        <cx:series layoutId="boxWhisker" uniqueId="{EB45F4CA-0954-A045-B601-436849CE7903}">
          <cx:tx>
            <cx:txData>
              <cx:f>all!$Z$1</cx:f>
              <cx:v>node 1</cx:v>
            </cx:txData>
          </cx:tx>
          <cx:dataId val="0"/>
          <cx:layoutPr>
            <cx:visibility meanLine="0" meanMarker="1" nonoutliers="0" outliers="1"/>
            <cx:statistics quartileMethod="exclusive"/>
          </cx:layoutPr>
        </cx:series>
        <cx:series layoutId="boxWhisker" uniqueId="{C0746810-AB2A-7847-AF98-BDFD6B1E77D8}">
          <cx:tx>
            <cx:txData>
              <cx:f>all!$AA$1</cx:f>
              <cx:v>node 2</cx:v>
            </cx:txData>
          </cx:tx>
          <cx:dataId val="1"/>
          <cx:layoutPr>
            <cx:visibility meanLine="0" meanMarker="1" nonoutliers="0" outliers="1"/>
            <cx:statistics quartileMethod="exclusive"/>
          </cx:layoutPr>
        </cx:series>
        <cx:series layoutId="boxWhisker" uniqueId="{A13777FD-EC0F-1F4A-93EF-F05468D265E6}">
          <cx:tx>
            <cx:txData>
              <cx:f>all!$AB$1</cx:f>
              <cx:v>node 3</cx:v>
            </cx:txData>
          </cx:tx>
          <cx:dataId val="2"/>
          <cx:layoutPr>
            <cx:visibility meanLine="0" meanMarker="1" nonoutliers="0" outliers="1"/>
            <cx:statistics quartileMethod="exclusive"/>
          </cx:layoutPr>
        </cx:series>
        <cx:series layoutId="boxWhisker" uniqueId="{F998B403-F5B8-5D44-8645-2194A9534B8B}">
          <cx:tx>
            <cx:txData>
              <cx:f>all!$AC$1</cx:f>
              <cx:v>node 4</cx:v>
            </cx:txData>
          </cx:tx>
          <cx:dataId val="3"/>
          <cx:layoutPr>
            <cx:visibility meanLine="0" meanMarker="1" nonoutliers="0" outliers="1"/>
            <cx:statistics quartileMethod="exclusive"/>
          </cx:layoutPr>
        </cx:series>
      </cx:plotAreaRegion>
      <cx:axis id="0" hidden="1">
        <cx:catScaling gapWidth="1"/>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all!$AE$2:$AE$1001</cx:f>
        <cx:lvl ptCount="1000" formatCode="General">
          <cx:pt idx="0">6.5300288187503801</cx:pt>
          <cx:pt idx="1">13.954087673630299</cx:pt>
          <cx:pt idx="2">15.2485655652902</cx:pt>
          <cx:pt idx="3">7.7081277201847804</cx:pt>
          <cx:pt idx="4">7.2353687788094501</cx:pt>
          <cx:pt idx="5">12.0760674719166</cx:pt>
          <cx:pt idx="6">18.2038065906304</cx:pt>
          <cx:pt idx="7">15.717405994379</cx:pt>
          <cx:pt idx="8">4.5846878874016399</cx:pt>
          <cx:pt idx="9">5.7191461765235099</cx:pt>
          <cx:pt idx="10">3.01908097880044</cx:pt>
          <cx:pt idx="11">4.6632217581106996</cx:pt>
          <cx:pt idx="12">3.82131829069096</cx:pt>
          <cx:pt idx="13">27.232935845977501</cx:pt>
          <cx:pt idx="14">10.092264298471999</cx:pt>
          <cx:pt idx="15">7.7110346790952899</cx:pt>
          <cx:pt idx="16">2.4656307561675099</cx:pt>
          <cx:pt idx="17">5.7565983522264901</cx:pt>
          <cx:pt idx="18">1.68921043131422</cx:pt>
          <cx:pt idx="19">13.9335656928153</cx:pt>
          <cx:pt idx="20">7.3200988224472203</cx:pt>
          <cx:pt idx="21">2.3533744672344699</cx:pt>
          <cx:pt idx="22">7.0850450843431396</cx:pt>
          <cx:pt idx="23">20.608801903699302</cx:pt>
          <cx:pt idx="24">15.581425585625601</cx:pt>
          <cx:pt idx="25">12.3824044530497</cx:pt>
          <cx:pt idx="26">10.8383853542799</cx:pt>
          <cx:pt idx="27">19.254267149220201</cx:pt>
          <cx:pt idx="28">6.6108121640629403</cx:pt>
          <cx:pt idx="29">11.961806182085899</cx:pt>
          <cx:pt idx="30">5.22947496485871</cx:pt>
          <cx:pt idx="31">37.366227206660497</cx:pt>
          <cx:pt idx="32">21.700898765184501</cx:pt>
          <cx:pt idx="33">15.7240708126226</cx:pt>
          <cx:pt idx="34">13.2777101816092</cx:pt>
          <cx:pt idx="35">5.1645896021414401</cx:pt>
          <cx:pt idx="36">1.8618688169187501</cx:pt>
          <cx:pt idx="37">7.47106237076604</cx:pt>
          <cx:pt idx="38">12.413901036150699</cx:pt>
          <cx:pt idx="39">3.7582827217240302</cx:pt>
          <cx:pt idx="40">3.91088381180466</cx:pt>
          <cx:pt idx="41">15.6801100027161</cx:pt>
          <cx:pt idx="42">3.0323737972497899</cx:pt>
          <cx:pt idx="43">16.6011808655335</cx:pt>
          <cx:pt idx="44">23.409499677947601</cx:pt>
          <cx:pt idx="45">28.120561622968602</cx:pt>
          <cx:pt idx="46">19.5729978699014</cx:pt>
          <cx:pt idx="47">7.0622436858322803</cx:pt>
          <cx:pt idx="48">7.4547750946460596</cx:pt>
          <cx:pt idx="49">4.9373700490677503</cx:pt>
          <cx:pt idx="50">11.9096757673975</cx:pt>
          <cx:pt idx="51">5.6915961131948798</cx:pt>
          <cx:pt idx="52">10.912377622007799</cx:pt>
          <cx:pt idx="53">11.1272841347013</cx:pt>
          <cx:pt idx="54">7.3506199440881996</cx:pt>
          <cx:pt idx="55">10.1146069418922</cx:pt>
          <cx:pt idx="56">11.452621590941</cx:pt>
          <cx:pt idx="57">7.0588291418937104</cx:pt>
          <cx:pt idx="58">1.57752661796085</cx:pt>
          <cx:pt idx="59">8.6998662731684195</cx:pt>
          <cx:pt idx="60">7.5802304032121803</cx:pt>
          <cx:pt idx="61">3.5775118244851498</cx:pt>
          <cx:pt idx="62">11.2171475639697</cx:pt>
          <cx:pt idx="63">23.319162379811001</cx:pt>
          <cx:pt idx="64">26.952623528655199</cx:pt>
          <cx:pt idx="65">11.0418703410615</cx:pt>
          <cx:pt idx="66">12.877808024153801</cx:pt>
          <cx:pt idx="67">5.0774321660152903</cx:pt>
          <cx:pt idx="68">12.7710456863808</cx:pt>
          <cx:pt idx="69">6.98822251732018</cx:pt>
          <cx:pt idx="70">7.1873611562329902</cx:pt>
          <cx:pt idx="71">16.2448657135816</cx:pt>
          <cx:pt idx="72">11.993540743288101</cx:pt>
          <cx:pt idx="73">2.95444882779179</cx:pt>
          <cx:pt idx="74">20.007662774584102</cx:pt>
          <cx:pt idx="75">9.8792668439207691</cx:pt>
          <cx:pt idx="76">13.010899687060199</cx:pt>
          <cx:pt idx="77">8.9764569661214502</cx:pt>
          <cx:pt idx="78">8.6860926669785101</cx:pt>
          <cx:pt idx="79">3.2676033855603599</cx:pt>
          <cx:pt idx="80">15.718725633906701</cx:pt>
          <cx:pt idx="81">2.2748017637702902</cx:pt>
          <cx:pt idx="82">4.3936651301853802</cx:pt>
          <cx:pt idx="83">5.0776138918643703</cx:pt>
          <cx:pt idx="84">6.2671595344138602</cx:pt>
          <cx:pt idx="85">2.8125427396254898</cx:pt>
          <cx:pt idx="86">10.9843097845397</cx:pt>
          <cx:pt idx="87">11.9899601630124</cx:pt>
          <cx:pt idx="88">1.8630531991753301</cx:pt>
          <cx:pt idx="89">9.7881943748265705</cx:pt>
          <cx:pt idx="90">1.1162150754550999</cx:pt>
          <cx:pt idx="91">1.3168272433289601</cx:pt>
          <cx:pt idx="92">1.75108325391957</cx:pt>
          <cx:pt idx="93">0.37363614143054202</cx:pt>
          <cx:pt idx="94">13.7945921703359</cx:pt>
          <cx:pt idx="95">0.52778970767800604</cx:pt>
          <cx:pt idx="96">8.9880888061304205</cx:pt>
          <cx:pt idx="97">11.1874534248569</cx:pt>
          <cx:pt idx="98">19.035591169146599</cx:pt>
          <cx:pt idx="99">20.0076877549842</cx:pt>
          <cx:pt idx="100">2.9555662461652501</cx:pt>
          <cx:pt idx="101">8.5380965720263298</cx:pt>
          <cx:pt idx="102">10.9965792025887</cx:pt>
          <cx:pt idx="103">8.7732848012478506</cx:pt>
          <cx:pt idx="104">16.6897246415875</cx:pt>
          <cx:pt idx="105">13.319793261015599</cx:pt>
          <cx:pt idx="106">12.0779580112237</cx:pt>
          <cx:pt idx="107">4.5475542938668898</cx:pt>
          <cx:pt idx="108">13.130351262388</cx:pt>
          <cx:pt idx="109">21.518822631376299</cx:pt>
          <cx:pt idx="110">3.5582965967412399</cx:pt>
          <cx:pt idx="111">4.4010362760238699</cx:pt>
          <cx:pt idx="112">2.6788098589707499</cx:pt>
          <cx:pt idx="113">3.0052503865569098</cx:pt>
          <cx:pt idx="114">5.0276055277979301</cx:pt>
          <cx:pt idx="115">5.58099117553515</cx:pt>
          <cx:pt idx="116">9.9516596406460902</cx:pt>
          <cx:pt idx="117">1.8213983122580799</cx:pt>
          <cx:pt idx="118">4.1584091969041497</cx:pt>
          <cx:pt idx="119">6.1447976885797502</cx:pt>
          <cx:pt idx="120">15.6726113075743</cx:pt>
          <cx:pt idx="121">7.9877330424522697</cx:pt>
          <cx:pt idx="122">3.9236003200611802</cx:pt>
          <cx:pt idx="123">8.2398822235686104</cx:pt>
          <cx:pt idx="124">8.9904022583492598</cx:pt>
          <cx:pt idx="125">1.36730256760296</cx:pt>
          <cx:pt idx="126">6.9404300547719497</cx:pt>
          <cx:pt idx="127">6.1574261665402901</cx:pt>
          <cx:pt idx="128">11.1964712117326</cx:pt>
          <cx:pt idx="129">7.5510051081268603</cx:pt>
          <cx:pt idx="130">13.766951920687999</cx:pt>
          <cx:pt idx="131">4.3246344031586101</cx:pt>
          <cx:pt idx="132">2.8979993026017401</cx:pt>
          <cx:pt idx="133">5.2194129682493902</cx:pt>
          <cx:pt idx="134">6.0761900699126601</cx:pt>
          <cx:pt idx="135">19.880305263793598</cx:pt>
          <cx:pt idx="136">11.9366773695851</cx:pt>
          <cx:pt idx="137">17.253000739246101</cx:pt>
          <cx:pt idx="138">30.4107385425642</cx:pt>
          <cx:pt idx="139">4.0492110623121098</cx:pt>
          <cx:pt idx="140">5.3730413767921101</cx:pt>
          <cx:pt idx="141">10.7838263714888</cx:pt>
          <cx:pt idx="142">13.8152356709254</cx:pt>
          <cx:pt idx="143">5.3530734137577003</cx:pt>
          <cx:pt idx="144">3.70507946479088</cx:pt>
          <cx:pt idx="145">27.8423080148814</cx:pt>
          <cx:pt idx="146">7.6113129878079899</cx:pt>
          <cx:pt idx="147">23.996879985126402</cx:pt>
          <cx:pt idx="148">15.2156327825513</cx:pt>
          <cx:pt idx="149">5.4591734869962698</cx:pt>
          <cx:pt idx="150">5.2514670301609998</cx:pt>
          <cx:pt idx="151">5.8984609171787099</cx:pt>
          <cx:pt idx="152">1.8822187229680301</cx:pt>
          <cx:pt idx="153">2.6389725194763298</cx:pt>
          <cx:pt idx="154">6.74195562776326</cx:pt>
          <cx:pt idx="155">8.0339906614469196</cx:pt>
          <cx:pt idx="156">15.817200163933</cx:pt>
          <cx:pt idx="157">2.5800111097938299</cx:pt>
          <cx:pt idx="158">9.9206863005071302</cx:pt>
          <cx:pt idx="159">17.803307989691099</cx:pt>
          <cx:pt idx="160">3.9926161039636598</cx:pt>
          <cx:pt idx="161">9.2122403599170894</cx:pt>
          <cx:pt idx="162">6.3041455148528103</cx:pt>
          <cx:pt idx="163">8.2574289378975898</cx:pt>
          <cx:pt idx="164">12.705913248298</cx:pt>
          <cx:pt idx="165">12.418944267652099</cx:pt>
          <cx:pt idx="166">11.124692221369299</cx:pt>
          <cx:pt idx="167">7.8984235185759797</cx:pt>
          <cx:pt idx="168">6.3267101218913302</cx:pt>
          <cx:pt idx="169">7.0058178887205598</cx:pt>
          <cx:pt idx="170">7.7887711096179002</cx:pt>
          <cx:pt idx="171">10.9515228919712</cx:pt>
          <cx:pt idx="172">3.8255317746087898</cx:pt>
          <cx:pt idx="173">6.9488462211073099</cx:pt>
          <cx:pt idx="174">0.74275583030834003</cx:pt>
          <cx:pt idx="175">15.6537294009192</cx:pt>
          <cx:pt idx="176">9.2858110779925997</cx:pt>
          <cx:pt idx="177">7.9105127636736396</cx:pt>
          <cx:pt idx="178">14.327124528234799</cx:pt>
          <cx:pt idx="179">22.709964039354201</cx:pt>
          <cx:pt idx="180">20.0015410358459</cx:pt>
          <cx:pt idx="181">10.3443123421808</cx:pt>
          <cx:pt idx="182">23.081802108732099</cx:pt>
          <cx:pt idx="183">5.6632193140881002</cx:pt>
          <cx:pt idx="184">19.363870344321199</cx:pt>
          <cx:pt idx="185">2.4088858184957802</cx:pt>
          <cx:pt idx="186">9.7169644596169</cx:pt>
          <cx:pt idx="187">12.6640378236711</cx:pt>
          <cx:pt idx="188">5.63536142949342</cx:pt>
          <cx:pt idx="189">5.5072115817524496</cx:pt>
          <cx:pt idx="190">4.9472899428324899</cx:pt>
          <cx:pt idx="191">21.9059271012473</cx:pt>
          <cx:pt idx="192">11.912533811907601</cx:pt>
          <cx:pt idx="193">11.840650850486499</cx:pt>
          <cx:pt idx="194">1.8504823142058</cx:pt>
          <cx:pt idx="195">8.7609476467693401</cx:pt>
          <cx:pt idx="196">9.8019947681380302</cx:pt>
          <cx:pt idx="197">8.0572361552365201</cx:pt>
          <cx:pt idx="198">10.439184824798399</cx:pt>
          <cx:pt idx="199">6.4806324073926298</cx:pt>
          <cx:pt idx="200">4.1174058145026997</cx:pt>
          <cx:pt idx="201">18.097241988312099</cx:pt>
          <cx:pt idx="202">14.497925599159201</cx:pt>
          <cx:pt idx="203">2.4804357225717899</cx:pt>
          <cx:pt idx="204">1.8145035756175301</cx:pt>
          <cx:pt idx="205">9.4838465359066397</cx:pt>
          <cx:pt idx="206">1.8881714052890599</cx:pt>
          <cx:pt idx="207">9.0196416583298404</cx:pt>
          <cx:pt idx="208">12.255012408163299</cx:pt>
          <cx:pt idx="209">2.0036417119344501</cx:pt>
          <cx:pt idx="210">2.1590894764963799</cx:pt>
          <cx:pt idx="211">5.9644717942004899</cx:pt>
          <cx:pt idx="212">12.4287497133051</cx:pt>
          <cx:pt idx="213">4.1391199638607903</cx:pt>
          <cx:pt idx="214">6.2099653052656096</cx:pt>
          <cx:pt idx="215">2.70535038589014</cx:pt>
          <cx:pt idx="216">7.0591728739747603</cx:pt>
          <cx:pt idx="217">3.4692825258833202</cx:pt>
          <cx:pt idx="218">2.7239789740933098</cx:pt>
          <cx:pt idx="219">20.1867693334497</cx:pt>
          <cx:pt idx="220">10.6843273604212</cx:pt>
          <cx:pt idx="221">29.673521738050699</cx:pt>
          <cx:pt idx="222">36.800866253375098</cx:pt>
          <cx:pt idx="223">6.0732988043852698</cx:pt>
          <cx:pt idx="224">6.4983454066616897</cx:pt>
          <cx:pt idx="225">1.3350783327254601</cx:pt>
          <cx:pt idx="226">17.653333883192001</cx:pt>
          <cx:pt idx="227">8.4474171004481295</cx:pt>
          <cx:pt idx="228">12.4606791514035</cx:pt>
          <cx:pt idx="229">5.6543294465607596</cx:pt>
          <cx:pt idx="230">5.13681583143459</cx:pt>
          <cx:pt idx="231">14.7909292895616</cx:pt>
          <cx:pt idx="232">1.76933177519101</cx:pt>
          <cx:pt idx="233">25.7179412035496</cx:pt>
          <cx:pt idx="234">12.9111253595396</cx:pt>
          <cx:pt idx="235">5.7680134196725197</cx:pt>
          <cx:pt idx="236">8.3457344011440107</cx:pt>
          <cx:pt idx="237">11.7922676782359</cx:pt>
          <cx:pt idx="238">14.460128525276801</cx:pt>
          <cx:pt idx="239">10.195572284214</cx:pt>
          <cx:pt idx="240">3.96272394274482</cx:pt>
          <cx:pt idx="241">10.864811802433501</cx:pt>
          <cx:pt idx="242">16.3895549097765</cx:pt>
          <cx:pt idx="243">17.850941236189598</cx:pt>
          <cx:pt idx="244">16.7132128778387</cx:pt>
          <cx:pt idx="245">15.473184952110399</cx:pt>
        </cx:lvl>
      </cx:numDim>
    </cx:data>
    <cx:data id="1">
      <cx:numDim type="val">
        <cx:f>all!$AF$2:$AF$1001</cx:f>
        <cx:lvl ptCount="1000" formatCode="General">
          <cx:pt idx="0">7.5590164529521902</cx:pt>
          <cx:pt idx="1">7.0916932054842201</cx:pt>
          <cx:pt idx="2">3.6630163431689802</cx:pt>
          <cx:pt idx="3">5.5774035857837196</cx:pt>
          <cx:pt idx="4">3.7106403493370199</cx:pt>
          <cx:pt idx="5">7.3048358633745503</cx:pt>
          <cx:pt idx="6">4.9382942617063996</cx:pt>
          <cx:pt idx="7">15.0159375153791</cx:pt>
          <cx:pt idx="8">10.7297457041165</cx:pt>
          <cx:pt idx="9">16.213982885013699</cx:pt>
          <cx:pt idx="10">7.8707492902766596</cx:pt>
          <cx:pt idx="11">6.1929567791806202</cx:pt>
          <cx:pt idx="12">11.9594023531773</cx:pt>
          <cx:pt idx="13">5.8322136653056997</cx:pt>
          <cx:pt idx="14">5.1302241049970201</cx:pt>
          <cx:pt idx="15">17.7570405236924</cx:pt>
          <cx:pt idx="16">11.3303464814012</cx:pt>
          <cx:pt idx="17">5.5173380894624504</cx:pt>
          <cx:pt idx="18">9.3731140082200195</cx:pt>
          <cx:pt idx="19">2.8704777204370902</cx:pt>
          <cx:pt idx="20">21.695580686452899</cx:pt>
          <cx:pt idx="21">8.8234987152478492</cx:pt>
          <cx:pt idx="22">11.4568437362823</cx:pt>
          <cx:pt idx="23">13.3144165225661</cx:pt>
          <cx:pt idx="24">7.8779510569507796</cx:pt>
          <cx:pt idx="25">11.536271569041199</cx:pt>
          <cx:pt idx="26">7.8076933365893604</cx:pt>
          <cx:pt idx="27">22.224078521986701</cx:pt>
          <cx:pt idx="28">9.1406758787300699</cx:pt>
          <cx:pt idx="29">15.975965483171301</cx:pt>
          <cx:pt idx="30">6.5781924325733803</cx:pt>
          <cx:pt idx="31">10.613458541667701</cx:pt>
          <cx:pt idx="32">9.8137296893365598</cx:pt>
          <cx:pt idx="33">14.917045969439201</cx:pt>
          <cx:pt idx="34">18.778683987546401</cx:pt>
          <cx:pt idx="35">7.31387506834115</cx:pt>
          <cx:pt idx="36">10.2130455296624</cx:pt>
          <cx:pt idx="37">8.1040558510914291</cx:pt>
          <cx:pt idx="38">10.611981835559</cx:pt>
          <cx:pt idx="39">4.1953331400343803</cx:pt>
          <cx:pt idx="40">5.3755608387077203</cx:pt>
          <cx:pt idx="41">8.8869880006655908</cx:pt>
          <cx:pt idx="42">9.4010863161173095</cx:pt>
          <cx:pt idx="43">12.4917752230345</cx:pt>
          <cx:pt idx="44">9.0351003567468293</cx:pt>
          <cx:pt idx="45">6.1923848889743303</cx:pt>
          <cx:pt idx="46">8.6295178989771397</cx:pt>
          <cx:pt idx="47">9.0083001247145091</cx:pt>
          <cx:pt idx="48">7.2454083718992797</cx:pt>
          <cx:pt idx="49">9.9504706787832191</cx:pt>
          <cx:pt idx="50">9.6039134094463599</cx:pt>
          <cx:pt idx="51">6.3173981555259804</cx:pt>
          <cx:pt idx="52">10.255837264551401</cx:pt>
          <cx:pt idx="53">8.2331269506634097</cx:pt>
          <cx:pt idx="54">6.5354932667235399</cx:pt>
          <cx:pt idx="55">5.36301033789566</cx:pt>
          <cx:pt idx="56">7.1288072677917498</cx:pt>
          <cx:pt idx="57">9.7985518705211003</cx:pt>
          <cx:pt idx="58">7.3337299034008501</cx:pt>
          <cx:pt idx="59">5.3240860214066501</cx:pt>
          <cx:pt idx="60">5.9402380989983801</cx:pt>
          <cx:pt idx="61">21.005045561069601</cx:pt>
          <cx:pt idx="62">11.916545508306401</cx:pt>
          <cx:pt idx="63">6.1402081817646197</cx:pt>
          <cx:pt idx="64">15.3666768531019</cx:pt>
          <cx:pt idx="65">6.20412937193296</cx:pt>
          <cx:pt idx="66">15.507566557320899</cx:pt>
          <cx:pt idx="67">6.1275165876607902</cx:pt>
          <cx:pt idx="68">8.6464045838724992</cx:pt>
          <cx:pt idx="69">8.1247230914085797</cx:pt>
          <cx:pt idx="70">10.468994551949599</cx:pt>
          <cx:pt idx="71">21.725204381461001</cx:pt>
          <cx:pt idx="72">11.9947080351171</cx:pt>
          <cx:pt idx="73">12.0873183303334</cx:pt>
          <cx:pt idx="74">10.540004480880601</cx:pt>
          <cx:pt idx="75">4.1033946468535696</cx:pt>
          <cx:pt idx="76">13.4783156500927</cx:pt>
          <cx:pt idx="77">10.894212896666099</cx:pt>
          <cx:pt idx="78">5.1270805229984999</cx:pt>
          <cx:pt idx="79">4.6777739768994104</cx:pt>
          <cx:pt idx="80">4.4488285121553899</cx:pt>
          <cx:pt idx="81">19.034421746578602</cx:pt>
          <cx:pt idx="82">8.5356588819599608</cx:pt>
          <cx:pt idx="83">4.1797912510170896</cx:pt>
          <cx:pt idx="84">7.2028233820423004</cx:pt>
          <cx:pt idx="85">10.4632874066334</cx:pt>
          <cx:pt idx="86">11.2683804018623</cx:pt>
          <cx:pt idx="87">4.7576184203157901</cx:pt>
          <cx:pt idx="88">5.9985347217886504</cx:pt>
          <cx:pt idx="89">12.469453653416901</cx:pt>
          <cx:pt idx="90">8.27198770041133</cx:pt>
          <cx:pt idx="91">14.2678415117672</cx:pt>
          <cx:pt idx="92">6.7072363572969298</cx:pt>
          <cx:pt idx="93">19.665253823698599</cx:pt>
          <cx:pt idx="94">13.843049343814601</cx:pt>
          <cx:pt idx="95">3.90908568421733</cx:pt>
          <cx:pt idx="96">17.511102248214399</cx:pt>
          <cx:pt idx="97">7.0353487286199696</cx:pt>
          <cx:pt idx="98">12.2425735705264</cx:pt>
          <cx:pt idx="99">21.547073540377198</cx:pt>
          <cx:pt idx="100">10.034359219443299</cx:pt>
          <cx:pt idx="101">4.6505645976823198</cx:pt>
          <cx:pt idx="102">10.5157912762694</cx:pt>
          <cx:pt idx="103">6.5422960602637401</cx:pt>
          <cx:pt idx="104">9.6001236115320001</cx:pt>
          <cx:pt idx="105">5.8651033701958699</cx:pt>
          <cx:pt idx="106">3.7479053072795701</cx:pt>
          <cx:pt idx="107">4.3673731584101798</cx:pt>
          <cx:pt idx="108">11.277635503605699</cx:pt>
          <cx:pt idx="109">5.98194732559715</cx:pt>
          <cx:pt idx="110">5.6854046849473896</cx:pt>
          <cx:pt idx="111">7.2354516101677397</cx:pt>
          <cx:pt idx="112">10.830012834620099</cx:pt>
          <cx:pt idx="113">6.5940335499441298</cx:pt>
          <cx:pt idx="114">8.0388526648987302</cx:pt>
          <cx:pt idx="115">7.5304620608834902</cx:pt>
          <cx:pt idx="116">9.5152148669171002</cx:pt>
          <cx:pt idx="117">9.0729598513170195</cx:pt>
          <cx:pt idx="118">6.5713483884102297</cx:pt>
          <cx:pt idx="119">5.6675049743393897</cx:pt>
          <cx:pt idx="120">9.9942113005016093</cx:pt>
          <cx:pt idx="121">19.243250203190801</cx:pt>
          <cx:pt idx="122">9.9805861698636296</cx:pt>
          <cx:pt idx="123">7.3498541562716904</cx:pt>
          <cx:pt idx="124">10.1541439618104</cx:pt>
          <cx:pt idx="125">5.8372024707496903</cx:pt>
          <cx:pt idx="126">19.381237779594901</cx:pt>
          <cx:pt idx="127">7.1284462317747304</cx:pt>
          <cx:pt idx="128">8.0418153402867603</cx:pt>
          <cx:pt idx="129">11.898186160379099</cx:pt>
          <cx:pt idx="130">7.8788900927285797</cx:pt>
          <cx:pt idx="131">4.2438260438626703</cx:pt>
          <cx:pt idx="132">6.2149147036267802</cx:pt>
          <cx:pt idx="133">8.9962453838501499</cx:pt>
          <cx:pt idx="134">9.3259206627780102</cx:pt>
          <cx:pt idx="135">4.7106811848780801</cx:pt>
          <cx:pt idx="136">6.6114835195079902</cx:pt>
          <cx:pt idx="137">14.7715417116867</cx:pt>
          <cx:pt idx="138">11.6665756244099</cx:pt>
          <cx:pt idx="139">10.932462709650901</cx:pt>
          <cx:pt idx="140">9.4077684003509798</cx:pt>
          <cx:pt idx="141">12.4339818042974</cx:pt>
          <cx:pt idx="142">7.6740724741894697</cx:pt>
          <cx:pt idx="143">13.0460344201536</cx:pt>
          <cx:pt idx="144">18.822871000360099</cx:pt>
          <cx:pt idx="145">7.6887544784250004</cx:pt>
          <cx:pt idx="146">13.5538629946657</cx:pt>
          <cx:pt idx="147">12.562834935612599</cx:pt>
          <cx:pt idx="148">8.2812727657746503</cx:pt>
          <cx:pt idx="149">4.9402953851501401</cx:pt>
          <cx:pt idx="150">13.086718561541201</cx:pt>
          <cx:pt idx="151">5.1785387470588704</cx:pt>
          <cx:pt idx="152">17.305552811023599</cx:pt>
          <cx:pt idx="153">7.9371616563846503</cx:pt>
          <cx:pt idx="154">10.037447047162001</cx:pt>
          <cx:pt idx="155">11.865756861989199</cx:pt>
          <cx:pt idx="156">11.831288450098601</cx:pt>
          <cx:pt idx="157">10.155825383095801</cx:pt>
          <cx:pt idx="158">14.2605907887149</cx:pt>
          <cx:pt idx="159">6.7257860706650803</cx:pt>
          <cx:pt idx="160">18.1126906134898</cx:pt>
          <cx:pt idx="161">7.46248904050442</cx:pt>
          <cx:pt idx="162">8.6582169984538098</cx:pt>
          <cx:pt idx="163">8.8880520251381494</cx:pt>
          <cx:pt idx="164">7.1888846080930104</cx:pt>
          <cx:pt idx="165">7.9304745676556303</cx:pt>
          <cx:pt idx="166">7.2202401848268796</cx:pt>
          <cx:pt idx="167">16.928382892554598</cx:pt>
          <cx:pt idx="168">10.7229671750872</cx:pt>
          <cx:pt idx="169">7.5093479582278198</cx:pt>
          <cx:pt idx="170">9.1032668233001495</cx:pt>
          <cx:pt idx="171">5.3526954588540701</cx:pt>
          <cx:pt idx="172">5.8763474396955901</cx:pt>
          <cx:pt idx="173">9.9824631039414893</cx:pt>
          <cx:pt idx="174">3.7784005297204599</cx:pt>
          <cx:pt idx="175">9.9042906742928594</cx:pt>
          <cx:pt idx="176">13.393839446601101</cx:pt>
          <cx:pt idx="177">8.7967817636366092</cx:pt>
          <cx:pt idx="178">13.7369558843593</cx:pt>
          <cx:pt idx="179">14.389398077772301</cx:pt>
          <cx:pt idx="180">12.1253570473681</cx:pt>
          <cx:pt idx="181">13.143455002816401</cx:pt>
          <cx:pt idx="182">8.1106338026952596</cx:pt>
          <cx:pt idx="183">11.9615346168929</cx:pt>
          <cx:pt idx="184">13.426762581521499</cx:pt>
          <cx:pt idx="185">6.5361688974071397</cx:pt>
          <cx:pt idx="186">4.2818492695329802</cx:pt>
          <cx:pt idx="187">3.7588962299433502</cx:pt>
          <cx:pt idx="188">5.0102724401080296</cx:pt>
          <cx:pt idx="189">21.741998922933401</cx:pt>
          <cx:pt idx="190">14.529952609069801</cx:pt>
          <cx:pt idx="191">24.0581533543732</cx:pt>
          <cx:pt idx="192">15.906034121754599</cx:pt>
          <cx:pt idx="193">13.620196732773501</cx:pt>
          <cx:pt idx="194">6.8985411308024398</cx:pt>
          <cx:pt idx="195">13.064910395378201</cx:pt>
          <cx:pt idx="196">10.719254927477801</cx:pt>
          <cx:pt idx="197">10.8752130624027</cx:pt>
          <cx:pt idx="198">14.3035036366055</cx:pt>
          <cx:pt idx="199">11.320654435224</cx:pt>
          <cx:pt idx="200">3.84902314065274</cx:pt>
          <cx:pt idx="201">7.3435206673133298</cx:pt>
          <cx:pt idx="202">17.739213221242</cx:pt>
          <cx:pt idx="203">15.578037961364</cx:pt>
          <cx:pt idx="204">6.9548832535930103</cx:pt>
          <cx:pt idx="205">8.1056567493719704</cx:pt>
          <cx:pt idx="206">4.8777132474933298</cx:pt>
          <cx:pt idx="207">8.9689096566575301</cx:pt>
          <cx:pt idx="208">17.239559034759001</cx:pt>
          <cx:pt idx="209">14.411131713693999</cx:pt>
          <cx:pt idx="210">16.5395704955383</cx:pt>
          <cx:pt idx="211">14.7195881549852</cx:pt>
          <cx:pt idx="212">6.6453767302584899</cx:pt>
          <cx:pt idx="213">11.628289914729701</cx:pt>
          <cx:pt idx="214">5.8768090894915099</cx:pt>
          <cx:pt idx="215">9.5973434467838192</cx:pt>
          <cx:pt idx="216">9.5918468639107193</cx:pt>
          <cx:pt idx="217">7.8496539266015999</cx:pt>
          <cx:pt idx="218">8.0284766660678297</cx:pt>
          <cx:pt idx="219">16.795665079189099</cx:pt>
          <cx:pt idx="220">7.2212601480735596</cx:pt>
          <cx:pt idx="221">8.4004671644324702</cx:pt>
          <cx:pt idx="222">12.313702467134201</cx:pt>
          <cx:pt idx="223">7.02605296734398</cx:pt>
          <cx:pt idx="224">8.4072112028857102</cx:pt>
          <cx:pt idx="225">22.894333228369199</cx:pt>
          <cx:pt idx="226">10.4561132383153</cx:pt>
          <cx:pt idx="227">8.5857716100858799</cx:pt>
          <cx:pt idx="228">17.6125097765295</cx:pt>
          <cx:pt idx="229">9.4332805960831099</cx:pt>
          <cx:pt idx="230">7.9773297925508801</cx:pt>
          <cx:pt idx="231">7.7673339373527597</cx:pt>
          <cx:pt idx="232">3.7327490033722102</cx:pt>
          <cx:pt idx="233">9.2355526615118499</cx:pt>
          <cx:pt idx="234">5.7670757716694396</cx:pt>
          <cx:pt idx="235">5.7073058360401596</cx:pt>
          <cx:pt idx="236">11.7354435526867</cx:pt>
          <cx:pt idx="237">13.5572965231619</cx:pt>
          <cx:pt idx="238">6.9912109828817703</cx:pt>
          <cx:pt idx="239">11.135907856208799</cx:pt>
          <cx:pt idx="240">8.5720708499451206</cx:pt>
          <cx:pt idx="241">12.509950239043</cx:pt>
          <cx:pt idx="242">20.004026240490202</cx:pt>
        </cx:lvl>
      </cx:numDim>
    </cx:data>
    <cx:data id="2">
      <cx:numDim type="val">
        <cx:f>all!$AG$2:$AG$1001</cx:f>
        <cx:lvl ptCount="1000" formatCode="General">
          <cx:pt idx="0">1.6081435545409399</cx:pt>
          <cx:pt idx="1">9.0318564628394604</cx:pt>
          <cx:pt idx="2">5.1331105158612598</cx:pt>
          <cx:pt idx="3">1.20602765496272</cx:pt>
          <cx:pt idx="4">1.9971891835816</cx:pt>
          <cx:pt idx="5">11.2091610931533</cx:pt>
          <cx:pt idx="6">0.50969625196253499</cx:pt>
          <cx:pt idx="7">3.8411872064486601</cx:pt>
          <cx:pt idx="8">3.3961223665667499</cx:pt>
          <cx:pt idx="9">5.4863484851143598</cx:pt>
          <cx:pt idx="10">9.8949953366219408</cx:pt>
          <cx:pt idx="11">0.87841321609079104</cx:pt>
          <cx:pt idx="12">4.9003948799121098</cx:pt>
          <cx:pt idx="13">7.3115546572342902</cx:pt>
          <cx:pt idx="14">3.2093782522368999</cx:pt>
          <cx:pt idx="15">8.8365091367930209</cx:pt>
          <cx:pt idx="16">1.3767977737529999</cx:pt>
          <cx:pt idx="17">1.5106395913106401</cx:pt>
          <cx:pt idx="18">0.281647384455676</cx:pt>
          <cx:pt idx="19">4.6222580759971796</cx:pt>
          <cx:pt idx="20">2.1719246629893698</cx:pt>
          <cx:pt idx="21">6.1494629610042804</cx:pt>
          <cx:pt idx="22">1.2840707284160799</cx:pt>
          <cx:pt idx="23">10.442826109299601</cx:pt>
          <cx:pt idx="24">1.18012916329632</cx:pt>
          <cx:pt idx="25">0.84899223043394101</cx:pt>
          <cx:pt idx="26">3.4024423449238101</cx:pt>
          <cx:pt idx="27">0.64778417827463897</cx:pt>
          <cx:pt idx="28">0.0126019207735623</cx:pt>
          <cx:pt idx="29">15.6217537501987</cx:pt>
          <cx:pt idx="30">10.239856455910701</cx:pt>
          <cx:pt idx="31">5.38708509836815</cx:pt>
          <cx:pt idx="32">1.0028494950581801</cx:pt>
          <cx:pt idx="33">2.2137460321355702</cx:pt>
          <cx:pt idx="34">3.5985835501143901</cx:pt>
          <cx:pt idx="35">1.4561598347514599</cx:pt>
          <cx:pt idx="36">0.67287767120620801</cx:pt>
          <cx:pt idx="37">5.6947221570011903</cx:pt>
          <cx:pt idx="38">8.2258316784529892</cx:pt>
          <cx:pt idx="39">10.0250009628709</cx:pt>
          <cx:pt idx="40">10.0413976486472</cx:pt>
          <cx:pt idx="41">0.50129918444866906</cx:pt>
          <cx:pt idx="42">3.3556838920138201</cx:pt>
          <cx:pt idx="43">4.2110628199846296</cx:pt>
          <cx:pt idx="44">14.6844265022043</cx:pt>
          <cx:pt idx="45">0.38683416495501</cx:pt>
          <cx:pt idx="46">0.61305512628178904</cx:pt>
          <cx:pt idx="47">2.3403617023505601</cx:pt>
          <cx:pt idx="48">2.7255806654658699</cx:pt>
          <cx:pt idx="49">22.946228374371401</cx:pt>
          <cx:pt idx="50">0.75230387441136104</cx:pt>
          <cx:pt idx="51">7.9995844038334498</cx:pt>
          <cx:pt idx="52">3.70824419154768</cx:pt>
          <cx:pt idx="53">7.0258325705429403</cx:pt>
          <cx:pt idx="54">3.2824370305152</cx:pt>
          <cx:pt idx="55">5.8040304960718796</cx:pt>
          <cx:pt idx="56">2.9606028589904199</cx:pt>
          <cx:pt idx="57">0.99923815592706</cx:pt>
          <cx:pt idx="58">10.798927931964799</cx:pt>
          <cx:pt idx="59">3.14036511264697</cx:pt>
          <cx:pt idx="60">2.54347825828189</cx:pt>
          <cx:pt idx="61">5.2050936922029001</cx:pt>
          <cx:pt idx="62">6.30941072763392</cx:pt>
          <cx:pt idx="63">0.70745613260055995</cx:pt>
          <cx:pt idx="64">11.5115642915802</cx:pt>
          <cx:pt idx="65">1.2064999430241701</cx:pt>
          <cx:pt idx="66">1.1829299396383901</cx:pt>
          <cx:pt idx="67">0.314405047191402</cx:pt>
          <cx:pt idx="68">0.489911996859693</cx:pt>
          <cx:pt idx="69">2.8793142334387198</cx:pt>
          <cx:pt idx="70">5.6192832206174899</cx:pt>
          <cx:pt idx="71">2.60649663775984</cx:pt>
          <cx:pt idx="72">0.11164363540951</cx:pt>
          <cx:pt idx="73">0.13800194766649901</cx:pt>
          <cx:pt idx="74">2.3097337819774202</cx:pt>
          <cx:pt idx="75">5.3252334211258701</cx:pt>
          <cx:pt idx="76">1.5657438662886001</cx:pt>
          <cx:pt idx="77">2.5478082100794799</cx:pt>
          <cx:pt idx="78">0.26453719311468699</cx:pt>
          <cx:pt idx="79">1.1443416415320899</cx:pt>
          <cx:pt idx="80">6.5670128412287898</cx:pt>
          <cx:pt idx="81">0.646448373940258</cx:pt>
          <cx:pt idx="82">0.94436450547585504</cx:pt>
          <cx:pt idx="83">2.8197661361107502</cx:pt>
          <cx:pt idx="84">0.18013756868355499</cx:pt>
          <cx:pt idx="85">4.6234694458248597</cx:pt>
          <cx:pt idx="86">1.8863712263155601</cx:pt>
          <cx:pt idx="87">0.076272005930606193</cx:pt>
          <cx:pt idx="88">0.393290594550669</cx:pt>
          <cx:pt idx="89">6.8471570986499604</cx:pt>
          <cx:pt idx="90">3.5911748604861899</cx:pt>
          <cx:pt idx="91">0.39914565714122702</cx:pt>
          <cx:pt idx="92">5.7877954868373802</cx:pt>
          <cx:pt idx="93">1.96991645429903</cx:pt>
          <cx:pt idx="94">0.88486146889023498</cx:pt>
          <cx:pt idx="95">10.498147114689401</cx:pt>
          <cx:pt idx="96">10.024060450898199</cx:pt>
          <cx:pt idx="97">3.6925540915315</cx:pt>
          <cx:pt idx="98">8.6537623666603096</cx:pt>
          <cx:pt idx="99">3.8288505168325102</cx:pt>
          <cx:pt idx="100">5.5588062597384296</cx:pt>
          <cx:pt idx="101">4.7869423009832301</cx:pt>
          <cx:pt idx="102">0.15103759401063599</cx:pt>
          <cx:pt idx="103">3.6780144217463899</cx:pt>
          <cx:pt idx="104">0.030767424804903298</cx:pt>
          <cx:pt idx="105">2.50267867654226</cx:pt>
          <cx:pt idx="106">2.0460123591122299</cx:pt>
          <cx:pt idx="107">0.33635535202988098</cx:pt>
          <cx:pt idx="108">2.0482908317986301</cx:pt>
          <cx:pt idx="109">2.1551899494964601</cx:pt>
          <cx:pt idx="110">12.4225386704236</cx:pt>
          <cx:pt idx="111">0.11176383879035399</cx:pt>
          <cx:pt idx="112">4.4008911980339498</cx:pt>
          <cx:pt idx="113">6.3079487970404697</cx:pt>
          <cx:pt idx="114">1.2762532590350399</cx:pt>
          <cx:pt idx="115">22.6613833131806</cx:pt>
          <cx:pt idx="116">1.6966387195922601</cx:pt>
          <cx:pt idx="117">9.80653228690419</cx:pt>
          <cx:pt idx="118">0.79876513834917595</cx:pt>
          <cx:pt idx="119">3.6940099281760901</cx:pt>
          <cx:pt idx="120">0.129348416760031</cx:pt>
          <cx:pt idx="121">1.64941688094306</cx:pt>
          <cx:pt idx="122">4.0976981928566003</cx:pt>
          <cx:pt idx="123">3.5649298390693702</cx:pt>
          <cx:pt idx="124">1.40908714315839</cx:pt>
          <cx:pt idx="125">0.096313652910435504</cx:pt>
          <cx:pt idx="126">10.2506600991677</cx:pt>
          <cx:pt idx="127">19.164833459642701</cx:pt>
          <cx:pt idx="128">6.7503090936495802</cx:pt>
          <cx:pt idx="129">5.3267902520779504</cx:pt>
          <cx:pt idx="130">0.34658401012925599</cx:pt>
          <cx:pt idx="131">0.39317644677871499</cx:pt>
          <cx:pt idx="132">2.0595412600712502</cx:pt>
          <cx:pt idx="133">4.2635300394430304</cx:pt>
          <cx:pt idx="134">0.29868078225810701</cx:pt>
          <cx:pt idx="135">3.05087329606837</cx:pt>
          <cx:pt idx="136">19.496016325476798</cx:pt>
          <cx:pt idx="137">0.98302770726333</cx:pt>
          <cx:pt idx="138">36.858177617043197</cx:pt>
          <cx:pt idx="139">19.205884664107799</cx:pt>
          <cx:pt idx="140">4.2536171002610699</cx:pt>
          <cx:pt idx="141">1.4515703276217</cx:pt>
          <cx:pt idx="142">1.9186648235061099</cx:pt>
          <cx:pt idx="143">8.2791396356401297</cx:pt>
          <cx:pt idx="144">4.4690898773187504</cx:pt>
          <cx:pt idx="145">0.29172475003193998</cx:pt>
          <cx:pt idx="146">6.7684349812522804</cx:pt>
          <cx:pt idx="147">2.4697456592672999</cx:pt>
          <cx:pt idx="148">4.280879601284</cx:pt>
          <cx:pt idx="149">5.6130977072984596</cx:pt>
          <cx:pt idx="150">15.1355888936766</cx:pt>
          <cx:pt idx="151">10.8967468874029</cx:pt>
          <cx:pt idx="152">3.5353283454332902</cx:pt>
          <cx:pt idx="153">12.473075789221401</cx:pt>
          <cx:pt idx="154">0.22111177391067099</cx:pt>
          <cx:pt idx="155">2.1289178840347498</cx:pt>
          <cx:pt idx="156">18.929869892402301</cx:pt>
          <cx:pt idx="157">2.9719118178230102</cx:pt>
          <cx:pt idx="158">0.212181169370178</cx:pt>
          <cx:pt idx="159">9.8085913821938604</cx:pt>
          <cx:pt idx="160">11.546154079248399</cx:pt>
          <cx:pt idx="161">1.10026622509744</cx:pt>
          <cx:pt idx="162">4.2373391280229402</cx:pt>
          <cx:pt idx="163">15.7482117360973</cx:pt>
          <cx:pt idx="164">2.1796326714493302</cx:pt>
          <cx:pt idx="165">5.4494977999770402</cx:pt>
          <cx:pt idx="166">9.7180163688090708</cx:pt>
          <cx:pt idx="167">7.4870036680474197</cx:pt>
          <cx:pt idx="168">5.0496177642357596</cx:pt>
          <cx:pt idx="169">5.6417462082112602</cx:pt>
          <cx:pt idx="170">3.7289433068457298</cx:pt>
          <cx:pt idx="171">5.2356735298725798</cx:pt>
          <cx:pt idx="172">0.13106199867349499</cx:pt>
          <cx:pt idx="173">4.5251165373794198</cx:pt>
          <cx:pt idx="174">1.0113186837300501</cx:pt>
          <cx:pt idx="175">16.799327691288799</cx:pt>
          <cx:pt idx="176">1.1414646093155201</cx:pt>
          <cx:pt idx="177">3.3602042754120802</cx:pt>
          <cx:pt idx="178">3.0471974691716399</cx:pt>
          <cx:pt idx="179">0.11897356446994101</cx:pt>
          <cx:pt idx="180">0.84582818283195804</cx:pt>
          <cx:pt idx="181">3.2314478117922598</cx:pt>
          <cx:pt idx="182">10.6218115539628</cx:pt>
          <cx:pt idx="183">4.4878422285744302</cx:pt>
          <cx:pt idx="184">3.3644697434142699</cx:pt>
          <cx:pt idx="185">0.33406326781817303</cx:pt>
          <cx:pt idx="186">3.4383453820954002</cx:pt>
          <cx:pt idx="187">0.81543503403662798</cx:pt>
          <cx:pt idx="188">5.4152573780095397</cx:pt>
          <cx:pt idx="189">11.5082638533042</cx:pt>
          <cx:pt idx="190">1.22154837758168</cx:pt>
          <cx:pt idx="191">1.23909337442984</cx:pt>
          <cx:pt idx="192">2.3021886778580298</cx:pt>
          <cx:pt idx="193">1.8279371444653201</cx:pt>
          <cx:pt idx="194">3.7525418187266601</cx:pt>
          <cx:pt idx="195">3.0023604266308599</cx:pt>
          <cx:pt idx="196">4.3472113417682197</cx:pt>
          <cx:pt idx="197">15.154700180653199</cx:pt>
          <cx:pt idx="198">0.46385035755996801</cx:pt>
          <cx:pt idx="199">4.0518444759114196</cx:pt>
          <cx:pt idx="200">4.4488164129360204</cx:pt>
          <cx:pt idx="201">0.782217611363347</cx:pt>
          <cx:pt idx="202">3.5295703059774501</cx:pt>
          <cx:pt idx="203">0.46147225034341799</cx:pt>
          <cx:pt idx="204">5.8849303950843002</cx:pt>
          <cx:pt idx="205">6.9045038060469803</cx:pt>
          <cx:pt idx="206">0.305626901868845</cx:pt>
          <cx:pt idx="207">0.50728060616878101</cx:pt>
          <cx:pt idx="208">6.1359672979824902</cx:pt>
          <cx:pt idx="209">2.83642247453851</cx:pt>
          <cx:pt idx="210">21.329351423261699</cx:pt>
          <cx:pt idx="211">0.26747484820287498</cx:pt>
          <cx:pt idx="212">3.83185395274382</cx:pt>
          <cx:pt idx="213">7.5377595771956303</cx:pt>
          <cx:pt idx="214">2.5368560129251398</cx:pt>
          <cx:pt idx="215">1.2922327812115599</cx:pt>
          <cx:pt idx="216">4.9488099945036996</cx:pt>
          <cx:pt idx="217">2.82377735889491</cx:pt>
          <cx:pt idx="218">1.2743695752355899</cx:pt>
          <cx:pt idx="219">1.3262250026578599</cx:pt>
          <cx:pt idx="220">4.33976049832025</cx:pt>
          <cx:pt idx="221">14.1107509048941</cx:pt>
          <cx:pt idx="222">3.2212844259386402</cx:pt>
          <cx:pt idx="223">9.2634131064801899</cx:pt>
          <cx:pt idx="224">3.59645180284098</cx:pt>
          <cx:pt idx="225">2.0210960551533499</cx:pt>
          <cx:pt idx="226">12.5288293044848</cx:pt>
          <cx:pt idx="227">2.3152769037681198</cx:pt>
          <cx:pt idx="228">5.1452176509270302</cx:pt>
          <cx:pt idx="229">0.32739137867829199</cx:pt>
          <cx:pt idx="230">5.8108851484121997</cx:pt>
          <cx:pt idx="231">0.75210908243401198</cx:pt>
          <cx:pt idx="232">3.7534352485890499</cx:pt>
          <cx:pt idx="233">3.4530384520590802</cx:pt>
          <cx:pt idx="234">0.16872558701353099</cx:pt>
          <cx:pt idx="235">1.79371234615963</cx:pt>
          <cx:pt idx="236">0.51553870399512003</cx:pt>
          <cx:pt idx="237">5.7455761020234402</cx:pt>
          <cx:pt idx="238">1.8032018280459501</cx:pt>
          <cx:pt idx="239">2.6091079871031502</cx:pt>
          <cx:pt idx="240">1.9440977580224601</cx:pt>
          <cx:pt idx="241">13.013579341300099</cx:pt>
          <cx:pt idx="242">2.1760080438453402</cx:pt>
          <cx:pt idx="243">1.2690098822098499</cx:pt>
          <cx:pt idx="244">3.4786825753519302</cx:pt>
          <cx:pt idx="245">5.8605824143865801</cx:pt>
          <cx:pt idx="246">1.1020741380142201</cx:pt>
          <cx:pt idx="247">5.6916187701912699</cx:pt>
          <cx:pt idx="248">2.35710508726065</cx:pt>
        </cx:lvl>
      </cx:numDim>
    </cx:data>
    <cx:data id="3">
      <cx:numDim type="val">
        <cx:f>all!$AH$2:$AH$1001</cx:f>
        <cx:lvl ptCount="1000" formatCode="General">
          <cx:pt idx="0">1.85787965323469</cx:pt>
          <cx:pt idx="1">6.1313329443295901</cx:pt>
          <cx:pt idx="2">3.6577092339293098</cx:pt>
          <cx:pt idx="3">5.80665504801705</cx:pt>
          <cx:pt idx="4">8.9804043350164697</cx:pt>
          <cx:pt idx="5">1.62063203427082</cx:pt>
          <cx:pt idx="6">5.6690704191584098</cx:pt>
          <cx:pt idx="7">4.9243148158261398</cx:pt>
          <cx:pt idx="8">1.56699200495344</cx:pt>
          <cx:pt idx="9">3.0768564727707699</cx:pt>
          <cx:pt idx="10">4.4646267218433104</cx:pt>
          <cx:pt idx="11">3.0061203700205499</cx:pt>
          <cx:pt idx="12">6.4730574461357504</cx:pt>
          <cx:pt idx="13">6.2024959974736298</cx:pt>
          <cx:pt idx="14">7.9198235554106597</cx:pt>
          <cx:pt idx="15">8.60003849329199</cx:pt>
          <cx:pt idx="16">3.3946385708351698</cx:pt>
          <cx:pt idx="17">3.1224974196881301</cx:pt>
          <cx:pt idx="18">1.51406634428027</cx:pt>
          <cx:pt idx="19">3.0590879134495998</cx:pt>
          <cx:pt idx="20">7.2903196863716699</cx:pt>
          <cx:pt idx="21">5.7222881066122504</cx:pt>
          <cx:pt idx="22">3.47643416979315</cx:pt>
          <cx:pt idx="23">6.1132204267538297</cx:pt>
          <cx:pt idx="24">4.0648086803280998</cx:pt>
          <cx:pt idx="25">4.3640218110368902</cx:pt>
          <cx:pt idx="26">5.6464967472916099</cx:pt>
          <cx:pt idx="27">1.6665268051829001</cx:pt>
          <cx:pt idx="28">4.7665387032178597</cx:pt>
          <cx:pt idx="29">6.09681802265413</cx:pt>
          <cx:pt idx="30">1.43763298753167</cx:pt>
          <cx:pt idx="31">3.9925991304018198</cx:pt>
          <cx:pt idx="32">1.88654731674531</cx:pt>
          <cx:pt idx="33">3.1874991834993001</cx:pt>
          <cx:pt idx="34">3.98862247002439</cx:pt>
          <cx:pt idx="35">3.8925648381248998</cx:pt>
          <cx:pt idx="36">4.63024438408529</cx:pt>
          <cx:pt idx="37">6.1434821545624896</cx:pt>
          <cx:pt idx="38">3.3320806199371602</cx:pt>
          <cx:pt idx="39">4.7485993864090803</cx:pt>
          <cx:pt idx="40">8.4894896071385109</cx:pt>
          <cx:pt idx="41">6.6476647663964101</cx:pt>
          <cx:pt idx="42">6.3921113733574897</cx:pt>
          <cx:pt idx="43">3.0693146423951401</cx:pt>
          <cx:pt idx="44">2.4088056004939</cx:pt>
          <cx:pt idx="45">3.2380889271747701</cx:pt>
          <cx:pt idx="46">4.4076726819976502</cx:pt>
          <cx:pt idx="47">4.2815753255796301</cx:pt>
          <cx:pt idx="48">2.2869222324027798</cx:pt>
          <cx:pt idx="49">16.003452338597501</cx:pt>
          <cx:pt idx="50">3.3247231836292701</cx:pt>
          <cx:pt idx="51">4.8375241206807296</cx:pt>
          <cx:pt idx="52">1.2597402213978699</cx:pt>
          <cx:pt idx="53">4.0351420659877597</cx:pt>
          <cx:pt idx="54">6.2261655020691498</cx:pt>
          <cx:pt idx="55">4.45120265475121</cx:pt>
          <cx:pt idx="56">8.4617745823715005</cx:pt>
          <cx:pt idx="57">2.63717103114787</cx:pt>
          <cx:pt idx="58">6.4769236980543399</cx:pt>
          <cx:pt idx="59">6.4108799280291802</cx:pt>
          <cx:pt idx="60">5.1818817761297202</cx:pt>
          <cx:pt idx="61">3.1056787861794501</cx:pt>
          <cx:pt idx="62">4.40358602109327</cx:pt>
          <cx:pt idx="63">3.9647011605468898</cx:pt>
          <cx:pt idx="64">5.8506635692691003</cx:pt>
          <cx:pt idx="65">3.4072066504318399</cx:pt>
          <cx:pt idx="66">9.5391887499865806</cx:pt>
          <cx:pt idx="67">3.0412321557991699</cx:pt>
          <cx:pt idx="68">5.5192786090333099</cx:pt>
          <cx:pt idx="69">2.2690506941304198</cx:pt>
          <cx:pt idx="70">5.98698652209705</cx:pt>
          <cx:pt idx="71">2.65066618032058</cx:pt>
          <cx:pt idx="72">3.7186876780868201</cx:pt>
          <cx:pt idx="73">4.0679885445380801</cx:pt>
          <cx:pt idx="74">6.4773276540307601</cx:pt>
          <cx:pt idx="75">8.8698907952621706</cx:pt>
          <cx:pt idx="76">7.98199632845051</cx:pt>
          <cx:pt idx="77">7.3517589852930598</cx:pt>
          <cx:pt idx="78">8.9433054630684303</cx:pt>
          <cx:pt idx="79">5.3110553241941201</cx:pt>
          <cx:pt idx="80">3.0988236241728901</cx:pt>
          <cx:pt idx="81">3.61967433276372</cx:pt>
          <cx:pt idx="82">5.3438589592283696</cx:pt>
          <cx:pt idx="83">5.0783265848479298</cx:pt>
          <cx:pt idx="84">2.6814032273105499</cx:pt>
          <cx:pt idx="85">4.8902767245475101</cx:pt>
          <cx:pt idx="86">3.9021838952682</cx:pt>
          <cx:pt idx="87">1.5314440956820601</cx:pt>
          <cx:pt idx="88">4.1841761575807199</cx:pt>
          <cx:pt idx="89">9.2952949769337696</cx:pt>
          <cx:pt idx="90">4.0157054998127997</cx:pt>
          <cx:pt idx="91">3.79155222207855</cx:pt>
          <cx:pt idx="92">3.2570642185860801</cx:pt>
          <cx:pt idx="93">6.0380300494163501</cx:pt>
          <cx:pt idx="94">4.1532007810264897</cx:pt>
          <cx:pt idx="95">3.7460096322193102</cx:pt>
          <cx:pt idx="96">4.20615797855229</cx:pt>
          <cx:pt idx="97">2.3288961482316801</cx:pt>
          <cx:pt idx="98">4.77172472028598</cx:pt>
          <cx:pt idx="99">3.7320331126441402</cx:pt>
          <cx:pt idx="100">4.1346679755579396</cx:pt>
          <cx:pt idx="101">3.69587240819454</cx:pt>
          <cx:pt idx="102">4.7042231834419903</cx:pt>
          <cx:pt idx="103">7.2275293323329697</cx:pt>
          <cx:pt idx="104">5.5808573578344403</cx:pt>
          <cx:pt idx="105">4.7023967214745301</cx:pt>
          <cx:pt idx="106">5.1490776659762698</cx:pt>
          <cx:pt idx="107">6.2869251653103797</cx:pt>
          <cx:pt idx="108">6.1143997267156598</cx:pt>
          <cx:pt idx="109">4.5870304857328996</cx:pt>
          <cx:pt idx="110">5.6177812359561097</cx:pt>
          <cx:pt idx="111">10.2389859665447</cx:pt>
          <cx:pt idx="112">7.7414160434482699</cx:pt>
          <cx:pt idx="113">3.2396685343401002</cx:pt>
          <cx:pt idx="114">6.0782450239659802</cx:pt>
          <cx:pt idx="115">6.3143375594516202</cx:pt>
          <cx:pt idx="116">3.7780952291821599</cx:pt>
          <cx:pt idx="117">7.5078202890989996</cx:pt>
          <cx:pt idx="118">6.3388392260731399</cx:pt>
          <cx:pt idx="119">5.5180513934561102</cx:pt>
          <cx:pt idx="120">5.4217640830371403</cx:pt>
          <cx:pt idx="121">3.54104823926505</cx:pt>
          <cx:pt idx="122">3.2759386327762501</cx:pt>
          <cx:pt idx="123">6.6311619858596904</cx:pt>
          <cx:pt idx="124">6.0225934131848398</cx:pt>
          <cx:pt idx="125">4.70661865854587</cx:pt>
          <cx:pt idx="126">5.6226201158124303</cx:pt>
          <cx:pt idx="127">3.46183432955561</cx:pt>
          <cx:pt idx="128">4.5053249257830501</cx:pt>
          <cx:pt idx="129">3.6056341379711898</cx:pt>
          <cx:pt idx="130">2.15497083392414</cx:pt>
          <cx:pt idx="131">9.1186475981512203</cx:pt>
          <cx:pt idx="132">3.0958870098666198</cx:pt>
          <cx:pt idx="133">5.0292724200171897</cx:pt>
          <cx:pt idx="134">8.6246524949101406</cx:pt>
          <cx:pt idx="135">8.7583029460439192</cx:pt>
          <cx:pt idx="136">6.4933166391285697</cx:pt>
          <cx:pt idx="137">5.8837001296321896</cx:pt>
          <cx:pt idx="138">5.4169341832168998</cx:pt>
          <cx:pt idx="139">5.7984883020523297</cx:pt>
          <cx:pt idx="140">8.9470378455505895</cx:pt>
          <cx:pt idx="141">3.84126118073321</cx:pt>
          <cx:pt idx="142">1.84139087260482</cx:pt>
          <cx:pt idx="143">3.8097394617092202</cx:pt>
          <cx:pt idx="144">2.7174383635092498</cx:pt>
          <cx:pt idx="145">7.25948737330339</cx:pt>
          <cx:pt idx="146">4.3045245309242901</cx:pt>
          <cx:pt idx="147">2.8255671827747801</cx:pt>
          <cx:pt idx="148">4.6839026375137998</cx:pt>
          <cx:pt idx="149">3.7523943420966499</cx:pt>
          <cx:pt idx="150">5.6108544080755403</cx:pt>
          <cx:pt idx="151">5.6218291847243496</cx:pt>
          <cx:pt idx="152">3.91289783200682</cx:pt>
          <cx:pt idx="153">5.9948786704705403</cx:pt>
          <cx:pt idx="154">2.49601710542282</cx:pt>
          <cx:pt idx="155">12.59445275129</cx:pt>
          <cx:pt idx="156">7.6218621306294496</cx:pt>
          <cx:pt idx="157">1.0920803318599701</cx:pt>
          <cx:pt idx="158">2.13898794454103</cx:pt>
          <cx:pt idx="159">4.8474979265542801</cx:pt>
          <cx:pt idx="160">5.9952594051746004</cx:pt>
          <cx:pt idx="161">6.54139448902861</cx:pt>
          <cx:pt idx="162">3.70504280102679</cx:pt>
          <cx:pt idx="163">4.5706873295216699</cx:pt>
          <cx:pt idx="164">3.9146911581484001</cx:pt>
          <cx:pt idx="165">10.676034863827899</cx:pt>
          <cx:pt idx="166">5.30007913367022</cx:pt>
          <cx:pt idx="167">7.3063382687324996</cx:pt>
          <cx:pt idx="168">2.0460534287069398</cx:pt>
          <cx:pt idx="169">3.6527288825771</cx:pt>
          <cx:pt idx="170">3.10395338536489</cx:pt>
          <cx:pt idx="171">3.4485753719231802</cx:pt>
          <cx:pt idx="172">5.3482225483357002</cx:pt>
          <cx:pt idx="173">2.5349593014404199</cx:pt>
          <cx:pt idx="174">6.2218085703888599</cx:pt>
          <cx:pt idx="175">4.0301603403232997</cx:pt>
          <cx:pt idx="176">6.5786885641090596</cx:pt>
          <cx:pt idx="177">10.011605173559399</cx:pt>
          <cx:pt idx="178">4.7098686982077203</cx:pt>
          <cx:pt idx="179">4.1897442875292104</cx:pt>
          <cx:pt idx="180">4.6220181494917698</cx:pt>
          <cx:pt idx="181">3.30923945938784</cx:pt>
          <cx:pt idx="182">3.3409899102078802</cx:pt>
          <cx:pt idx="183">3.52385090519387</cx:pt>
          <cx:pt idx="184">1.6379035774377899</cx:pt>
          <cx:pt idx="185">2.1259679018260802</cx:pt>
          <cx:pt idx="186">8.2474355364823602</cx:pt>
          <cx:pt idx="187">5.94887526465254</cx:pt>
          <cx:pt idx="188">5.3889571742139797</cx:pt>
          <cx:pt idx="189">4.4231107588583898</cx:pt>
          <cx:pt idx="190">4.4373910954785902</cx:pt>
          <cx:pt idx="191">5.5575137975727804</cx:pt>
          <cx:pt idx="192">5.4533172896021496</cx:pt>
          <cx:pt idx="193">2.7419498379415499</cx:pt>
          <cx:pt idx="194">2.5712072973270499</cx:pt>
          <cx:pt idx="195">11.5381889789835</cx:pt>
          <cx:pt idx="196">2.17560643308948</cx:pt>
          <cx:pt idx="197">4.80478573514762</cx:pt>
          <cx:pt idx="198">3.08667813916722</cx:pt>
          <cx:pt idx="199">3.0238881548786898</cx:pt>
          <cx:pt idx="200">2.4166724562222299</cx:pt>
          <cx:pt idx="201">5.74217949964501</cx:pt>
          <cx:pt idx="202">4.5354237828299704</cx:pt>
          <cx:pt idx="203">4.6012519529168099</cx:pt>
          <cx:pt idx="204">4.3676713351573397</cx:pt>
          <cx:pt idx="205">3.5656025547953001</cx:pt>
          <cx:pt idx="206">10.735704672384999</cx:pt>
          <cx:pt idx="207">5.55031226112364</cx:pt>
          <cx:pt idx="208">7.7604197251631204</cx:pt>
          <cx:pt idx="209">5.2097478005286399</cx:pt>
          <cx:pt idx="210">8.62381583537484</cx:pt>
          <cx:pt idx="211">3.8025491973638998</cx:pt>
          <cx:pt idx="212">3.3086530063995601</cx:pt>
          <cx:pt idx="213">6.62043735855704</cx:pt>
          <cx:pt idx="214">4.8652152775586499</cx:pt>
          <cx:pt idx="215">2.7899719260525</cx:pt>
          <cx:pt idx="216">4.1444158005538299</cx:pt>
          <cx:pt idx="217">3.6929638681649699</cx:pt>
          <cx:pt idx="218">7.9746526655797902</cx:pt>
          <cx:pt idx="219">3.4848699987876399</cx:pt>
          <cx:pt idx="220">2.7471292704608699</cx:pt>
          <cx:pt idx="221">5.1474496744549301</cx:pt>
          <cx:pt idx="222">3.59097576299459</cx:pt>
          <cx:pt idx="223">8.5610126268872904</cx:pt>
          <cx:pt idx="224">2.5365330970676401</cx:pt>
          <cx:pt idx="225">4.9335754930887497</cx:pt>
          <cx:pt idx="226">4.2981289814669204</cx:pt>
          <cx:pt idx="227">11.0018665618288</cx:pt>
          <cx:pt idx="228">6.0614681934598602</cx:pt>
          <cx:pt idx="229">11.723928532601899</cx:pt>
          <cx:pt idx="230">8.1107114324157195</cx:pt>
          <cx:pt idx="231">3.6207378551558</cx:pt>
          <cx:pt idx="232">2.4526039214016202</cx:pt>
          <cx:pt idx="233">5.4033916940164097</cx:pt>
          <cx:pt idx="234">6.0571283333211996</cx:pt>
          <cx:pt idx="235">4.8329071622672499</cx:pt>
          <cx:pt idx="236">3.6576850588728198</cx:pt>
          <cx:pt idx="237">2.8983849308977598</cx:pt>
          <cx:pt idx="238">5.1736196563469203</cx:pt>
          <cx:pt idx="239">6.1186200864337801</cx:pt>
          <cx:pt idx="240">4.95694030418825</cx:pt>
          <cx:pt idx="241">2.20768793848822</cx:pt>
          <cx:pt idx="242">3.4868782198949901</cx:pt>
          <cx:pt idx="243">2.2898882610234201</cx:pt>
          <cx:pt idx="244">9.3734904872813392</cx:pt>
          <cx:pt idx="245">9.9443280103440301</cx:pt>
          <cx:pt idx="246">2.0601693079420702</cx:pt>
          <cx:pt idx="247">3.18841324256895</cx:pt>
          <cx:pt idx="248">4.28665840915634</cx:pt>
          <cx:pt idx="249">9.3618785667770705</cx:pt>
          <cx:pt idx="250">7.6920420688528104</cx:pt>
          <cx:pt idx="251">3.67370426822308</cx:pt>
          <cx:pt idx="252">3.16336099055582</cx:pt>
          <cx:pt idx="253">4.9272793536094701</cx:pt>
          <cx:pt idx="254">2.27421964633327</cx:pt>
          <cx:pt idx="255">8.9074916923354106</cx:pt>
          <cx:pt idx="256">3.6991180605141301</cx:pt>
          <cx:pt idx="257">3.9554486462430098</cx:pt>
          <cx:pt idx="258">4.4685503843356997</cx:pt>
          <cx:pt idx="259">7.1626043626846601</cx:pt>
          <cx:pt idx="260">2.7390604158259002</cx:pt>
          <cx:pt idx="261">3.8182318746278199</cx:pt>
        </cx:lvl>
      </cx:numDim>
    </cx:data>
  </cx:chartData>
  <cx:chart>
    <cx:title pos="t" align="ctr" overlay="0">
      <cx:tx>
        <cx:txData>
          <cx:v>Dataset5</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Dataset5</a:t>
          </a:r>
        </a:p>
      </cx:txPr>
    </cx:title>
    <cx:plotArea>
      <cx:plotAreaRegion>
        <cx:series layoutId="boxWhisker" uniqueId="{C97CD31B-D3F8-2246-A17F-6344B901D309}">
          <cx:tx>
            <cx:txData>
              <cx:f>all!$AE$1</cx:f>
              <cx:v>node 1</cx:v>
            </cx:txData>
          </cx:tx>
          <cx:dataId val="0"/>
          <cx:layoutPr>
            <cx:visibility meanLine="0" meanMarker="1" nonoutliers="0" outliers="1"/>
            <cx:statistics quartileMethod="exclusive"/>
          </cx:layoutPr>
        </cx:series>
        <cx:series layoutId="boxWhisker" uniqueId="{41D5F656-1858-4B4C-A588-CC3D21085BE6}">
          <cx:tx>
            <cx:txData>
              <cx:f>all!$AF$1</cx:f>
              <cx:v>node 2</cx:v>
            </cx:txData>
          </cx:tx>
          <cx:dataId val="1"/>
          <cx:layoutPr>
            <cx:visibility meanLine="0" meanMarker="1" nonoutliers="0" outliers="1"/>
            <cx:statistics quartileMethod="exclusive"/>
          </cx:layoutPr>
        </cx:series>
        <cx:series layoutId="boxWhisker" uniqueId="{724C4C6F-85CE-7B42-BDE7-5AE242FCA9D8}">
          <cx:tx>
            <cx:txData>
              <cx:f>all!$AG$1</cx:f>
              <cx:v>node 3</cx:v>
            </cx:txData>
          </cx:tx>
          <cx:dataId val="2"/>
          <cx:layoutPr>
            <cx:visibility meanLine="0" meanMarker="1" nonoutliers="0" outliers="1"/>
            <cx:statistics quartileMethod="exclusive"/>
          </cx:layoutPr>
        </cx:series>
        <cx:series layoutId="boxWhisker" uniqueId="{43A22DCA-1363-994B-AED0-BDD2B3F5F270}">
          <cx:tx>
            <cx:txData>
              <cx:f>all!$AH$1</cx:f>
              <cx:v>node 4</cx:v>
            </cx:txData>
          </cx:tx>
          <cx:dataId val="3"/>
          <cx:layoutPr>
            <cx:visibility meanLine="0" meanMarker="1" nonoutliers="0" outliers="1"/>
            <cx:statistics quartileMethod="exclusive"/>
          </cx:layoutPr>
        </cx:series>
      </cx:plotAreaRegion>
      <cx:axis id="0" hidden="1">
        <cx:catScaling gapWidth="1"/>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all!$AJ$2:$AJ$1001</cx:f>
        <cx:lvl ptCount="1000" formatCode="General">
          <cx:pt idx="0">9.9945028355202101</cx:pt>
          <cx:pt idx="1">4.1010047393820601</cx:pt>
          <cx:pt idx="2">3.0046955981491701</cx:pt>
          <cx:pt idx="3">6.5073221694100702</cx:pt>
          <cx:pt idx="4">5.1936697745053602</cx:pt>
          <cx:pt idx="5">8.9748607475049198</cx:pt>
          <cx:pt idx="6">3.4367122345507002</cx:pt>
          <cx:pt idx="7">8.3377187577937697</cx:pt>
          <cx:pt idx="8">4.4709039613423602</cx:pt>
          <cx:pt idx="9">6.6705489077594402</cx:pt>
          <cx:pt idx="10">7.3909254926491901</cx:pt>
          <cx:pt idx="11">3.9601936469055801</cx:pt>
          <cx:pt idx="12">6.9929529178561802</cx:pt>
          <cx:pt idx="13">6.6968975352904403</cx:pt>
          <cx:pt idx="14">12.350914847868699</cx:pt>
          <cx:pt idx="15">2.8603738050952101</cx:pt>
          <cx:pt idx="16">15.121358512892099</cx:pt>
          <cx:pt idx="17">8.8070847741690699</cx:pt>
          <cx:pt idx="18">8.0713648958829296</cx:pt>
          <cx:pt idx="19">7.5505138759109398</cx:pt>
          <cx:pt idx="20">21.895874004871899</cx:pt>
          <cx:pt idx="21">5.5774264193408101</cx:pt>
          <cx:pt idx="22">12.7274861295384</cx:pt>
          <cx:pt idx="23">4.3900347600421501</cx:pt>
          <cx:pt idx="24">14.1852179023714</cx:pt>
          <cx:pt idx="25">14.007836912119201</cx:pt>
          <cx:pt idx="26">11.2491414938132</cx:pt>
          <cx:pt idx="27">3.2221016687351201</cx:pt>
          <cx:pt idx="28">4.5732772490168401</cx:pt>
          <cx:pt idx="29">7.2076333427684398</cx:pt>
          <cx:pt idx="30">9.7308561053663496</cx:pt>
          <cx:pt idx="31">2.1917324721762501</cx:pt>
          <cx:pt idx="32">9.8294331973908395</cx:pt>
          <cx:pt idx="33">7.4372896927930698</cx:pt>
          <cx:pt idx="34">9.4238165539503207</cx:pt>
          <cx:pt idx="35">6.2019066472451003</cx:pt>
          <cx:pt idx="36">3.5603848314459001</cx:pt>
          <cx:pt idx="37">7.4154913222076901</cx:pt>
          <cx:pt idx="38">4.8583342638437799</cx:pt>
          <cx:pt idx="39">8.7024790127164202</cx:pt>
          <cx:pt idx="40">9.6453188971897195</cx:pt>
          <cx:pt idx="41">3.1412623001729201</cx:pt>
          <cx:pt idx="42">4.7615898572148003</cx:pt>
          <cx:pt idx="43">8.0718480536398793</cx:pt>
          <cx:pt idx="44">8.6198941146820793</cx:pt>
          <cx:pt idx="45">8.0254062401024093</cx:pt>
          <cx:pt idx="46">4.0146281944165096</cx:pt>
          <cx:pt idx="47">8.7375560025485903</cx:pt>
          <cx:pt idx="48">7.36693572514673</cx:pt>
          <cx:pt idx="49">1.36840798579223</cx:pt>
          <cx:pt idx="50">4.5501092634464797</cx:pt>
          <cx:pt idx="51">4.4599983526132503</cx:pt>
          <cx:pt idx="52">7.0700216900779296</cx:pt>
          <cx:pt idx="53">7.1092135695376397</cx:pt>
          <cx:pt idx="54">6.6686387234164499</cx:pt>
          <cx:pt idx="55">3.8634231059791002</cx:pt>
          <cx:pt idx="56">4.6818805990017802</cx:pt>
          <cx:pt idx="57">11.2230631778163</cx:pt>
          <cx:pt idx="58">7.4782065118106402</cx:pt>
          <cx:pt idx="59">3.7843390067663898</cx:pt>
          <cx:pt idx="60">2.8319882534663701</cx:pt>
          <cx:pt idx="61">14.280693075054099</cx:pt>
          <cx:pt idx="62">6.6214977296031501</cx:pt>
          <cx:pt idx="63">8.7952346164440396</cx:pt>
          <cx:pt idx="64">9.7423267847108601</cx:pt>
          <cx:pt idx="65">7.7901372064590904</cx:pt>
          <cx:pt idx="66">11.451663085614699</cx:pt>
          <cx:pt idx="67">5.4252216357007503</cx:pt>
          <cx:pt idx="68">2.3025750774650802</cx:pt>
          <cx:pt idx="69">4.7064170170211499</cx:pt>
          <cx:pt idx="70">5.3725659802202399</cx:pt>
          <cx:pt idx="71">3.66449899019387</cx:pt>
          <cx:pt idx="72">6.5801205948879504</cx:pt>
          <cx:pt idx="73">8.7390424493698902</cx:pt>
          <cx:pt idx="74">5.5676420769474104</cx:pt>
          <cx:pt idx="75">6.0440111539691603</cx:pt>
          <cx:pt idx="76">8.5647117532677406</cx:pt>
          <cx:pt idx="77">4.3450676897144698</cx:pt>
          <cx:pt idx="78">10.954782073038301</cx:pt>
          <cx:pt idx="79">8.2578033340209593</cx:pt>
          <cx:pt idx="80">2.22833352124499</cx:pt>
          <cx:pt idx="81">14.7785607082723</cx:pt>
          <cx:pt idx="82">8.69268094873817</cx:pt>
          <cx:pt idx="83">15.8426328665768</cx:pt>
          <cx:pt idx="84">4.3977816668448302</cx:pt>
          <cx:pt idx="85">7.3792013340503102</cx:pt>
          <cx:pt idx="86">10.979126627621699</cx:pt>
          <cx:pt idx="87">10.2819433112999</cx:pt>
          <cx:pt idx="88">6.05277203258757</cx:pt>
          <cx:pt idx="89">4.50708840924176</cx:pt>
          <cx:pt idx="90">10.560146264244199</cx:pt>
          <cx:pt idx="91">8.4927133798074497</cx:pt>
          <cx:pt idx="92">12.421535784809301</cx:pt>
          <cx:pt idx="93">7.47767581874621</cx:pt>
          <cx:pt idx="94">5.9760737890904396</cx:pt>
          <cx:pt idx="95">9.3423639002700298</cx:pt>
          <cx:pt idx="96">3.5583527769059899</cx:pt>
          <cx:pt idx="97">2.10268034027346</cx:pt>
          <cx:pt idx="98">7.3614032073413203</cx:pt>
          <cx:pt idx="99">6.1560377014509902</cx:pt>
          <cx:pt idx="100">7.1221322500303401</cx:pt>
          <cx:pt idx="101">10.6550064511332</cx:pt>
          <cx:pt idx="102">4.5823100165823503</cx:pt>
          <cx:pt idx="103">6.82997856406186</cx:pt>
          <cx:pt idx="104">4.9556679661962697</cx:pt>
          <cx:pt idx="105">14.8699778565347</cx:pt>
          <cx:pt idx="106">13.4884433449627</cx:pt>
          <cx:pt idx="107">5.7944727541417</cx:pt>
          <cx:pt idx="108">3.2682489833453201</cx:pt>
          <cx:pt idx="109">11.514499244134299</cx:pt>
          <cx:pt idx="110">10.1570309012808</cx:pt>
          <cx:pt idx="111">5.8348281223579201</cx:pt>
          <cx:pt idx="112">3.9778171670336002</cx:pt>
          <cx:pt idx="113">5.5128110553305598</cx:pt>
          <cx:pt idx="114">7.3626014144878296</cx:pt>
          <cx:pt idx="115">5.9268443742299404</cx:pt>
          <cx:pt idx="116">8.9172804140563997</cx:pt>
          <cx:pt idx="117">3.6700234656374202</cx:pt>
          <cx:pt idx="118">10.2214105542793</cx:pt>
          <cx:pt idx="119">4.2097945229495499</cx:pt>
          <cx:pt idx="120">9.0952250991012509</cx:pt>
          <cx:pt idx="121">3.21815828444642</cx:pt>
          <cx:pt idx="122">13.905772619050399</cx:pt>
          <cx:pt idx="123">14.5275657069476</cx:pt>
          <cx:pt idx="124">6.9870543838353099</cx:pt>
          <cx:pt idx="125">4.7042610312459399</cx:pt>
          <cx:pt idx="126">9.0019757443640405</cx:pt>
          <cx:pt idx="127">9.1410454892831901</cx:pt>
          <cx:pt idx="128">6.7532739724932096</cx:pt>
          <cx:pt idx="129">4.4544375250953401</cx:pt>
          <cx:pt idx="130">2.54594991740854</cx:pt>
          <cx:pt idx="131">2.9583517180459298</cx:pt>
          <cx:pt idx="132">8.7926391247482893</cx:pt>
          <cx:pt idx="133">15.666446735909799</cx:pt>
          <cx:pt idx="134">4.9590050850086298</cx:pt>
          <cx:pt idx="135">11.3595554291876</cx:pt>
          <cx:pt idx="136">8.2561757881421904</cx:pt>
          <cx:pt idx="137">12.872919984032199</cx:pt>
          <cx:pt idx="138">11.909948414149</cx:pt>
          <cx:pt idx="139">9.2915773982922492</cx:pt>
          <cx:pt idx="140">6.3284531193715301</cx:pt>
          <cx:pt idx="141">6.1610841061206001</cx:pt>
          <cx:pt idx="142">6.3247343313852697</cx:pt>
          <cx:pt idx="143">8.0133059519617795</cx:pt>
          <cx:pt idx="144">3.78513226388811</cx:pt>
          <cx:pt idx="145">9.3670271222996799</cx:pt>
          <cx:pt idx="146">5.2888446550658603</cx:pt>
          <cx:pt idx="147">10.3410468858991</cx:pt>
          <cx:pt idx="148">7.3175678542473204</cx:pt>
          <cx:pt idx="149">6.8207209370361497</cx:pt>
          <cx:pt idx="150">11.9982115410095</cx:pt>
          <cx:pt idx="151">7.5990380270988798</cx:pt>
          <cx:pt idx="152">4.8775485009231598</cx:pt>
          <cx:pt idx="153">12.279461376596799</cx:pt>
          <cx:pt idx="154">3.84898466119086</cx:pt>
          <cx:pt idx="155">2.5237068886558101</cx:pt>
          <cx:pt idx="156">21.412457147102302</cx:pt>
          <cx:pt idx="157">8.6557409326979098</cx:pt>
          <cx:pt idx="158">5.42703720307785</cx:pt>
          <cx:pt idx="159">6.0623866199199803</cx:pt>
          <cx:pt idx="160">6.8484131986814001</cx:pt>
          <cx:pt idx="161">8.6438045329518491</cx:pt>
          <cx:pt idx="162">3.1063627192066798</cx:pt>
          <cx:pt idx="163">5.4715942908720097</cx:pt>
          <cx:pt idx="164">11.9124647820002</cx:pt>
          <cx:pt idx="165">16.474344234971699</cx:pt>
          <cx:pt idx="166">19.625213777351199</cx:pt>
          <cx:pt idx="167">12.102614585306</cx:pt>
          <cx:pt idx="168">7.4308503047140997</cx:pt>
          <cx:pt idx="169">8.6082867912751606</cx:pt>
          <cx:pt idx="170">4.0611451317400098</cx:pt>
          <cx:pt idx="171">7.2685696947573497</cx:pt>
          <cx:pt idx="172">1.95300557568059</cx:pt>
          <cx:pt idx="173">2.5344613659295199</cx:pt>
          <cx:pt idx="174">3.33971107807269</cx:pt>
          <cx:pt idx="175">14.7089178821068</cx:pt>
          <cx:pt idx="176">14.123070882867401</cx:pt>
          <cx:pt idx="177">9.3991561453423298</cx:pt>
          <cx:pt idx="178">6.0741185708606098</cx:pt>
          <cx:pt idx="179">8.2024278339478407</cx:pt>
          <cx:pt idx="180">10.4220467037098</cx:pt>
          <cx:pt idx="181">4.5569928271047901</cx:pt>
          <cx:pt idx="182">12.0073091978023</cx:pt>
          <cx:pt idx="183">2.34495802959953</cx:pt>
          <cx:pt idx="184">8.9540838679495405</cx:pt>
          <cx:pt idx="185">6.33878706749611</cx:pt>
          <cx:pt idx="186">3.1599614283297499</cx:pt>
          <cx:pt idx="187">9.4652129979826007</cx:pt>
          <cx:pt idx="188">3.4953909516808199</cx:pt>
          <cx:pt idx="189">7.8546283944436404</cx:pt>
          <cx:pt idx="190">4.4791506274282797</cx:pt>
          <cx:pt idx="191">6.2352948691079</cx:pt>
          <cx:pt idx="192">3.5743120426325299</cx:pt>
          <cx:pt idx="193">5.3425739582494103</cx:pt>
          <cx:pt idx="194">2.4719905704212701</cx:pt>
          <cx:pt idx="195">7.48626720799402</cx:pt>
          <cx:pt idx="196">7.5548883708400396</cx:pt>
          <cx:pt idx="197">14.553818168676599</cx:pt>
          <cx:pt idx="198">3.7216318032391502</cx:pt>
          <cx:pt idx="199">5.1066612797899902</cx:pt>
          <cx:pt idx="200">6.9901370841698398</cx:pt>
          <cx:pt idx="201">4.7305405849609201</cx:pt>
          <cx:pt idx="202">6.8161432104667696</cx:pt>
          <cx:pt idx="203">21.8516326739101</cx:pt>
          <cx:pt idx="204">6.24058740511546</cx:pt>
          <cx:pt idx="205">10.470673449069601</cx:pt>
          <cx:pt idx="206">5.2797570843228403</cx:pt>
          <cx:pt idx="207">5.70047345047562</cx:pt>
          <cx:pt idx="208">12.411132836219799</cx:pt>
          <cx:pt idx="209">5.5538681603962097</cx:pt>
          <cx:pt idx="210">5.92509194086675</cx:pt>
          <cx:pt idx="211">8.1258655117262695</cx:pt>
          <cx:pt idx="212">4.0779328854160299</cx:pt>
          <cx:pt idx="213">9.3054591753538407</cx:pt>
          <cx:pt idx="214">3.99459639318966</cx:pt>
          <cx:pt idx="215">7.6751560783172899</cx:pt>
          <cx:pt idx="216">17.350073298285501</cx:pt>
          <cx:pt idx="217">8.4384755914265099</cx:pt>
          <cx:pt idx="218">3.6831177958744399</cx:pt>
          <cx:pt idx="219">8.6456966947357099</cx:pt>
          <cx:pt idx="220">2.9117633229207098</cx:pt>
          <cx:pt idx="221">14.636637093968201</cx:pt>
          <cx:pt idx="222">10.782041007952801</cx:pt>
          <cx:pt idx="223">6.8375438282307703</cx:pt>
          <cx:pt idx="224">4.8834795169084497</cx:pt>
          <cx:pt idx="225">6.2652356969299801</cx:pt>
          <cx:pt idx="226">10.2613878938149</cx:pt>
          <cx:pt idx="227">5.8377255633032403</cx:pt>
          <cx:pt idx="228">43.192210697959297</cx:pt>
          <cx:pt idx="229">13.5718011413074</cx:pt>
          <cx:pt idx="230">22.073634603691598</cx:pt>
          <cx:pt idx="231">8.2032808618241901</cx:pt>
          <cx:pt idx="232">7.9892871507530803</cx:pt>
          <cx:pt idx="233">5.3893821308484799</cx:pt>
          <cx:pt idx="234">13.837099766872001</cx:pt>
          <cx:pt idx="235">6.6306128939523301</cx:pt>
          <cx:pt idx="236">10.3355503372923</cx:pt>
          <cx:pt idx="237">6.9771739106639004</cx:pt>
          <cx:pt idx="238">4.2895734293947498</cx:pt>
          <cx:pt idx="239">8.58657504802113</cx:pt>
          <cx:pt idx="240">7.5600171524206097</cx:pt>
          <cx:pt idx="241">4.9941180084030501</cx:pt>
          <cx:pt idx="242">3.0814483096824401</cx:pt>
          <cx:pt idx="243">6.3308901123758501</cx:pt>
          <cx:pt idx="244">12.2680694726624</cx:pt>
          <cx:pt idx="245">16.557204020536599</cx:pt>
        </cx:lvl>
      </cx:numDim>
    </cx:data>
    <cx:data id="1">
      <cx:numDim type="val">
        <cx:f>all!$AK$2:$AK$1001</cx:f>
        <cx:lvl ptCount="1000" formatCode="General">
          <cx:pt idx="0">24.811324844240399</cx:pt>
          <cx:pt idx="1">11.551419296292901</cx:pt>
          <cx:pt idx="2">11.3020488747936</cx:pt>
          <cx:pt idx="3">26.167323437105299</cx:pt>
          <cx:pt idx="4">12.2276968008242</cx:pt>
          <cx:pt idx="5">14.239292001484101</cx:pt>
          <cx:pt idx="6">17.599746639544399</cx:pt>
          <cx:pt idx="7">16.080106853084001</cx:pt>
          <cx:pt idx="8">22.2437403858412</cx:pt>
          <cx:pt idx="9">15.0397461386556</cx:pt>
          <cx:pt idx="10">26.729682561611501</cx:pt>
          <cx:pt idx="11">27.373042710441101</cx:pt>
          <cx:pt idx="12">37.049733848170902</cx:pt>
          <cx:pt idx="13">24.356443757314501</cx:pt>
          <cx:pt idx="14">18.636088531092799</cx:pt>
          <cx:pt idx="15">19.4859445419746</cx:pt>
          <cx:pt idx="16">18.810176906580899</cx:pt>
          <cx:pt idx="17">20.185167657941001</cx:pt>
          <cx:pt idx="18">14.405494785942601</cx:pt>
          <cx:pt idx="19">28.745118065222801</cx:pt>
          <cx:pt idx="20">12.1956027515808</cx:pt>
          <cx:pt idx="21">19.1966530471434</cx:pt>
          <cx:pt idx="22">20.017167677368601</cx:pt>
          <cx:pt idx="23">25.309817065710501</cx:pt>
          <cx:pt idx="24">18.852642410192399</cx:pt>
          <cx:pt idx="25">18.591636859826099</cx:pt>
          <cx:pt idx="26">42.7775157798145</cx:pt>
          <cx:pt idx="27">11.432406745228199</cx:pt>
          <cx:pt idx="28">20.577359676333099</cx:pt>
          <cx:pt idx="29">44.508751484349098</cx:pt>
          <cx:pt idx="30">23.479682061604102</cx:pt>
          <cx:pt idx="31">20.910130582079098</cx:pt>
          <cx:pt idx="32">23.7959855933276</cx:pt>
          <cx:pt idx="33">27.798521400326699</cx:pt>
          <cx:pt idx="34">21.080239656419199</cx:pt>
          <cx:pt idx="35">11.5263220308205</cx:pt>
          <cx:pt idx="36">15.955034309153</cx:pt>
          <cx:pt idx="37">19.056844290702699</cx:pt>
          <cx:pt idx="38">10.790795174966799</cx:pt>
          <cx:pt idx="39">14.222257373488199</cx:pt>
          <cx:pt idx="40">38.485296425448603</cx:pt>
          <cx:pt idx="41">24.139421008459401</cx:pt>
          <cx:pt idx="42">18.7116836417851</cx:pt>
          <cx:pt idx="43">18.607900879418398</cx:pt>
          <cx:pt idx="44">15.404583875104301</cx:pt>
          <cx:pt idx="45">27.4123806009211</cx:pt>
          <cx:pt idx="46">20.835898367870499</cx:pt>
          <cx:pt idx="47">16.877052164384899</cx:pt>
          <cx:pt idx="48">16.291071631251398</cx:pt>
          <cx:pt idx="49">27.839869042519499</cx:pt>
          <cx:pt idx="50">16.532224477689699</cx:pt>
          <cx:pt idx="51">21.447819675519298</cx:pt>
          <cx:pt idx="52">25.949442976080501</cx:pt>
          <cx:pt idx="53">19.726980529106701</cx:pt>
          <cx:pt idx="54">22.5405330520151</cx:pt>
          <cx:pt idx="55">17.845804913601601</cx:pt>
          <cx:pt idx="56">21.642472402357999</cx:pt>
          <cx:pt idx="57">46.3473746801155</cx:pt>
          <cx:pt idx="58">31.910253185818199</cx:pt>
          <cx:pt idx="59">14.9251572453015</cx:pt>
          <cx:pt idx="60">13.315853720840099</cx:pt>
          <cx:pt idx="61">26.262850809215699</cx:pt>
          <cx:pt idx="62">33.938172303950999</cx:pt>
          <cx:pt idx="63">12.579773964431499</cx:pt>
          <cx:pt idx="64">25.1609903304225</cx:pt>
          <cx:pt idx="65">19.783659261861601</cx:pt>
          <cx:pt idx="66">20.324118582232</cx:pt>
          <cx:pt idx="67">11.696748157997799</cx:pt>
          <cx:pt idx="68">12.4407686210417</cx:pt>
          <cx:pt idx="69">24.110036407083498</cx:pt>
          <cx:pt idx="70">17.8553034952701</cx:pt>
          <cx:pt idx="71">24.976504795039599</cx:pt>
          <cx:pt idx="72">19.227720467474299</cx:pt>
          <cx:pt idx="73">15.7598544206962</cx:pt>
          <cx:pt idx="74">37.378338712149102</cx:pt>
          <cx:pt idx="75">35.089783814740301</cx:pt>
          <cx:pt idx="76">25.075994637351201</cx:pt>
          <cx:pt idx="77">19.496546517564301</cx:pt>
          <cx:pt idx="78">41.917414929509597</cx:pt>
          <cx:pt idx="79">25.806826015843999</cx:pt>
          <cx:pt idx="80">23.704051642381099</cx:pt>
          <cx:pt idx="81">18.529192439303198</cx:pt>
          <cx:pt idx="82">16.198454277729901</cx:pt>
          <cx:pt idx="83">21.198395261520801</cx:pt>
          <cx:pt idx="84">11.983845797546</cx:pt>
          <cx:pt idx="85">50.042043207100903</cx:pt>
          <cx:pt idx="86">26.567316074022099</cx:pt>
          <cx:pt idx="87">29.778574972843298</cx:pt>
          <cx:pt idx="88">15.2724090763256</cx:pt>
          <cx:pt idx="89">36.971188954137901</cx:pt>
          <cx:pt idx="90">18.152285073569399</cx:pt>
          <cx:pt idx="91">24.3220033040648</cx:pt>
          <cx:pt idx="92">16.654433097377201</cx:pt>
          <cx:pt idx="93">13.5788780689634</cx:pt>
          <cx:pt idx="94">14.9366331349779</cx:pt>
          <cx:pt idx="95">26.690679250097901</cx:pt>
          <cx:pt idx="96">26.756327117076701</cx:pt>
          <cx:pt idx="97">16.241465560414898</cx:pt>
          <cx:pt idx="98">23.490940865999601</cx:pt>
          <cx:pt idx="99">25.856026552528999</cx:pt>
          <cx:pt idx="100">22.639741493029099</cx:pt>
          <cx:pt idx="101">18.702205585195401</cx:pt>
          <cx:pt idx="102">14.888624154612</cx:pt>
          <cx:pt idx="103">21.619499470592199</cx:pt>
          <cx:pt idx="104">30.2464592373009</cx:pt>
          <cx:pt idx="105">38.451458230650999</cx:pt>
          <cx:pt idx="106">25.647587994804901</cx:pt>
          <cx:pt idx="107">12.392792281985001</cx:pt>
          <cx:pt idx="108">24.4700828019132</cx:pt>
          <cx:pt idx="109">15.5969609362391</cx:pt>
          <cx:pt idx="110">20.748140440917702</cx:pt>
          <cx:pt idx="111">17.540545696360599</cx:pt>
          <cx:pt idx="112">30.116565461371501</cx:pt>
          <cx:pt idx="113">18.666840862077699</cx:pt>
          <cx:pt idx="114">13.733727668109999</cx:pt>
          <cx:pt idx="115">18.485811525362902</cx:pt>
          <cx:pt idx="116">9.1961357530947492</cx:pt>
          <cx:pt idx="117">28.609459539530601</cx:pt>
          <cx:pt idx="118">24.418732945771701</cx:pt>
          <cx:pt idx="119">8.7633418403812495</cx:pt>
          <cx:pt idx="120">13.637151224867299</cx:pt>
          <cx:pt idx="121">14.9430336377002</cx:pt>
          <cx:pt idx="122">19.868138998971901</cx:pt>
          <cx:pt idx="123">19.818720379690699</cx:pt>
          <cx:pt idx="124">27.723698481580801</cx:pt>
          <cx:pt idx="125">14.166293458712699</cx:pt>
          <cx:pt idx="126">21.321151247090601</cx:pt>
          <cx:pt idx="127">17.795592521417301</cx:pt>
          <cx:pt idx="128">22.2320972482167</cx:pt>
          <cx:pt idx="129">16.645354933078298</cx:pt>
          <cx:pt idx="130">16.803146587645202</cx:pt>
          <cx:pt idx="131">13.8866879229942</cx:pt>
          <cx:pt idx="132">17.5521628469366</cx:pt>
          <cx:pt idx="133">14.957316513262199</cx:pt>
          <cx:pt idx="134">12.545643000103</cx:pt>
          <cx:pt idx="135">28.426261131885902</cx:pt>
          <cx:pt idx="136">27.276394656585001</cx:pt>
          <cx:pt idx="137">22.649199442323699</cx:pt>
          <cx:pt idx="138">23.775611208462401</cx:pt>
          <cx:pt idx="139">15.4706750267183</cx:pt>
          <cx:pt idx="140">20.145818908844099</cx:pt>
          <cx:pt idx="141">27.3721929168344</cx:pt>
          <cx:pt idx="142">20.987517614846201</cx:pt>
          <cx:pt idx="143">37.348715912327599</cx:pt>
          <cx:pt idx="144">13.2865678271235</cx:pt>
          <cx:pt idx="145">23.217317689740799</cx:pt>
          <cx:pt idx="146">32.535626350525199</cx:pt>
          <cx:pt idx="147">22.581064095724098</cx:pt>
          <cx:pt idx="148">24.236111227816799</cx:pt>
          <cx:pt idx="149">25.320451611962302</cx:pt>
          <cx:pt idx="150">10.244615237924901</cx:pt>
          <cx:pt idx="151">27.348502602212999</cx:pt>
          <cx:pt idx="152">16.477547590613501</cx:pt>
          <cx:pt idx="153">16.5809781711345</cx:pt>
          <cx:pt idx="154">14.7678791757164</cx:pt>
          <cx:pt idx="155">21.355991581713599</cx:pt>
          <cx:pt idx="156">25.086327913369502</cx:pt>
          <cx:pt idx="157">19.744181064939301</cx:pt>
          <cx:pt idx="158">19.034681669682001</cx:pt>
          <cx:pt idx="159">17.936109393998901</cx:pt>
          <cx:pt idx="160">17.7154268954481</cx:pt>
          <cx:pt idx="161">13.347980469883</cx:pt>
          <cx:pt idx="162">17.422552263116899</cx:pt>
          <cx:pt idx="163">28.691263721163502</cx:pt>
          <cx:pt idx="164">19.152615787335598</cx:pt>
          <cx:pt idx="165">26.064624340816799</cx:pt>
          <cx:pt idx="166">23.841592124843501</cx:pt>
          <cx:pt idx="167">34.320360321190002</cx:pt>
          <cx:pt idx="168">18.323767053213299</cx:pt>
          <cx:pt idx="169">11.521879183541801</cx:pt>
          <cx:pt idx="170">20.7689606898983</cx:pt>
          <cx:pt idx="171">14.3973234555699</cx:pt>
          <cx:pt idx="172">13.699170433234499</cx:pt>
          <cx:pt idx="173">23.596606889724701</cx:pt>
          <cx:pt idx="174">20.522704877748399</cx:pt>
          <cx:pt idx="175">25.971396827824702</cx:pt>
          <cx:pt idx="176">23.4773066622325</cx:pt>
          <cx:pt idx="177">15.5767338087625</cx:pt>
          <cx:pt idx="178">22.262425005477301</cx:pt>
          <cx:pt idx="179">22.358748199055</cx:pt>
          <cx:pt idx="180">15.624821000370201</cx:pt>
          <cx:pt idx="181">19.192871788042101</cx:pt>
          <cx:pt idx="182">21.054936191145998</cx:pt>
          <cx:pt idx="183">15.1569776502475</cx:pt>
          <cx:pt idx="184">14.354902678829699</cx:pt>
          <cx:pt idx="185">18.809557678547598</cx:pt>
          <cx:pt idx="186">22.882371512603299</cx:pt>
          <cx:pt idx="187">15.9736076014209</cx:pt>
          <cx:pt idx="188">20.995557216816302</cx:pt>
          <cx:pt idx="189">24.753887279695501</cx:pt>
          <cx:pt idx="190">22.549701596086599</cx:pt>
          <cx:pt idx="191">20.726480218478201</cx:pt>
          <cx:pt idx="192">24.213740979407198</cx:pt>
          <cx:pt idx="193">20.1971376548472</cx:pt>
          <cx:pt idx="194">10.2007640865477</cx:pt>
          <cx:pt idx="195">19.4152342925602</cx:pt>
          <cx:pt idx="196">28.225214836731201</cx:pt>
          <cx:pt idx="197">15.8015129491924</cx:pt>
          <cx:pt idx="198">26.216556945218901</cx:pt>
          <cx:pt idx="199">31.171454604547201</cx:pt>
          <cx:pt idx="200">14.2605474456371</cx:pt>
          <cx:pt idx="201">18.084722144531799</cx:pt>
          <cx:pt idx="202">13.283970804907201</cx:pt>
          <cx:pt idx="203">13.898397068840801</cx:pt>
          <cx:pt idx="204">12.087447150321401</cx:pt>
          <cx:pt idx="205">36.020523666204902</cx:pt>
          <cx:pt idx="206">17.458273167894699</cx:pt>
          <cx:pt idx="207">17.7188279492856</cx:pt>
          <cx:pt idx="208">26.038682057561001</cx:pt>
          <cx:pt idx="209">10.764652603663899</cx:pt>
          <cx:pt idx="210">25.902562704257999</cx:pt>
          <cx:pt idx="211">23.747841948362201</cx:pt>
          <cx:pt idx="212">30.771593807207498</cx:pt>
          <cx:pt idx="213">16.886881887007199</cx:pt>
          <cx:pt idx="214">24.339257271182301</cx:pt>
          <cx:pt idx="215">30.886751078623</cx:pt>
          <cx:pt idx="216">19.090488062010198</cx:pt>
          <cx:pt idx="217">16.101170761451101</cx:pt>
          <cx:pt idx="218">27.265009055434898</cx:pt>
          <cx:pt idx="219">17.9742157959924</cx:pt>
          <cx:pt idx="220">27.6894159244486</cx:pt>
          <cx:pt idx="221">26.762145300702301</cx:pt>
          <cx:pt idx="222">10.8761190568323</cx:pt>
          <cx:pt idx="223">21.612518661444501</cx:pt>
          <cx:pt idx="224">13.068158908871</cx:pt>
          <cx:pt idx="225">12.1861039005137</cx:pt>
          <cx:pt idx="226">19.046272108437499</cx:pt>
          <cx:pt idx="227">17.895753112850102</cx:pt>
          <cx:pt idx="228">13.550152080506001</cx:pt>
          <cx:pt idx="229">21.398551239064499</cx:pt>
          <cx:pt idx="230">14.8831457406087</cx:pt>
          <cx:pt idx="231">22.586634217299199</cx:pt>
          <cx:pt idx="232">20.0677408600909</cx:pt>
          <cx:pt idx="233">11.4353570138361</cx:pt>
          <cx:pt idx="234">19.888038642080499</cx:pt>
          <cx:pt idx="235">30.360162412808702</cx:pt>
          <cx:pt idx="236">24.457883426107301</cx:pt>
          <cx:pt idx="237">23.039628144886802</cx:pt>
          <cx:pt idx="238">23.8766162687077</cx:pt>
          <cx:pt idx="239">14.317860146973301</cx:pt>
          <cx:pt idx="240">11.709425877955001</cx:pt>
          <cx:pt idx="241">20.2902806312403</cx:pt>
          <cx:pt idx="242">21.676831291128799</cx:pt>
        </cx:lvl>
      </cx:numDim>
    </cx:data>
    <cx:data id="2">
      <cx:numDim type="val">
        <cx:f>all!$AL$2:$AL$1001</cx:f>
        <cx:lvl ptCount="1000" formatCode="General">
          <cx:pt idx="0">85.112700767816705</cx:pt>
          <cx:pt idx="1">62.637399862507699</cx:pt>
          <cx:pt idx="2">76.559416730105994</cx:pt>
          <cx:pt idx="3">23.4302109507437</cx:pt>
          <cx:pt idx="4">53.314640233114403</cx:pt>
          <cx:pt idx="5">42.058276356002303</cx:pt>
          <cx:pt idx="6">66.397631028898601</cx:pt>
          <cx:pt idx="7">54.7762280988714</cx:pt>
          <cx:pt idx="8">48.995218501166299</cx:pt>
          <cx:pt idx="9">53.3515254853559</cx:pt>
          <cx:pt idx="10">51.195717606389998</cx:pt>
          <cx:pt idx="11">44.467019861339502</cx:pt>
          <cx:pt idx="12">56.746404793484501</cx:pt>
          <cx:pt idx="13">59.3295949382684</cx:pt>
          <cx:pt idx="14">68.264915206790207</cx:pt>
          <cx:pt idx="15">59.283104973752899</cx:pt>
          <cx:pt idx="16">86.550148445855299</cx:pt>
          <cx:pt idx="17">45.956808673489697</cx:pt>
          <cx:pt idx="18">89.016591182555601</cx:pt>
          <cx:pt idx="19">72.1223486458086</cx:pt>
          <cx:pt idx="20">74.867061598126099</cx:pt>
          <cx:pt idx="21">66.221136981127898</cx:pt>
          <cx:pt idx="22">71.223242959624898</cx:pt>
          <cx:pt idx="23">44.3700950721407</cx:pt>
          <cx:pt idx="24">35.896836578350403</cx:pt>
          <cx:pt idx="25">63.025170389181099</cx:pt>
          <cx:pt idx="26">57.379883888611303</cx:pt>
          <cx:pt idx="27">51.909572308305599</cx:pt>
          <cx:pt idx="28">49.486820198185598</cx:pt>
          <cx:pt idx="29">69.950010347185</cx:pt>
          <cx:pt idx="30">61.320330556012799</cx:pt>
          <cx:pt idx="31">32.014573594272903</cx:pt>
          <cx:pt idx="32">55.4433607775686</cx:pt>
          <cx:pt idx="33">52.629791145918396</cx:pt>
          <cx:pt idx="34">58.277919534426204</cx:pt>
          <cx:pt idx="35">61.475997332629198</cx:pt>
          <cx:pt idx="36">74.884584947326502</cx:pt>
          <cx:pt idx="37">51.735341950576903</cx:pt>
          <cx:pt idx="38">65.328735962343202</cx:pt>
          <cx:pt idx="39">52.355953279260802</cx:pt>
          <cx:pt idx="40">36.415559840905402</cx:pt>
          <cx:pt idx="41">63.476378147674097</cx:pt>
          <cx:pt idx="42">63.862544463853801</cx:pt>
          <cx:pt idx="43">50.7152040107703</cx:pt>
          <cx:pt idx="44">49.534572093095001</cx:pt>
          <cx:pt idx="45">55.109206572857502</cx:pt>
          <cx:pt idx="46">78.0881312933777</cx:pt>
          <cx:pt idx="47">59.987909182409602</cx:pt>
          <cx:pt idx="48">58.264891342639402</cx:pt>
          <cx:pt idx="49">47.361812699208002</cx:pt>
          <cx:pt idx="50">56.805031911162601</cx:pt>
          <cx:pt idx="51">56.659286980367298</cx:pt>
          <cx:pt idx="52">49.042573352872999</cx:pt>
          <cx:pt idx="53">68.904166490140298</cx:pt>
          <cx:pt idx="54">52.135461525626397</cx:pt>
          <cx:pt idx="55">79.271570853578098</cx:pt>
          <cx:pt idx="56">60.995982696773602</cx:pt>
          <cx:pt idx="57">49.364843629518901</cx:pt>
          <cx:pt idx="58">58.564600499523699</cx:pt>
          <cx:pt idx="59">61.160655899393902</cx:pt>
          <cx:pt idx="60">77.928928742980105</cx:pt>
          <cx:pt idx="61">60.815431523553499</cx:pt>
          <cx:pt idx="62">29.747449753476801</cx:pt>
          <cx:pt idx="63">51.958151118156898</cx:pt>
          <cx:pt idx="64">55.164412418608897</cx:pt>
          <cx:pt idx="65">54.908731628787102</cx:pt>
          <cx:pt idx="66">48.0880246175591</cx:pt>
          <cx:pt idx="67">49.624634183153098</cx:pt>
          <cx:pt idx="68">67.8291695686992</cx:pt>
          <cx:pt idx="69">47.667029009936002</cx:pt>
          <cx:pt idx="70">50.749316838092597</cx:pt>
          <cx:pt idx="71">55.203769720668298</cx:pt>
          <cx:pt idx="72">44.085295322097402</cx:pt>
          <cx:pt idx="73">50.176760464110998</cx:pt>
          <cx:pt idx="74">45.349636321886102</cx:pt>
          <cx:pt idx="75">44.330797614609502</cx:pt>
          <cx:pt idx="76">41.201717262447701</cx:pt>
          <cx:pt idx="77">56.6786776895025</cx:pt>
          <cx:pt idx="78">68.191507080708405</cx:pt>
          <cx:pt idx="79">50.185941847262498</cx:pt>
          <cx:pt idx="80">36.944442783417898</cx:pt>
          <cx:pt idx="81">71.078868524499796</cx:pt>
          <cx:pt idx="82">55.934546854108298</cx:pt>
          <cx:pt idx="83">35.749557009601098</cx:pt>
          <cx:pt idx="84">49.762910180117601</cx:pt>
          <cx:pt idx="85">101.260217786523</cx:pt>
          <cx:pt idx="86">55.982410921997001</cx:pt>
          <cx:pt idx="87">75.568601892963898</cx:pt>
          <cx:pt idx="88">42.346459169958599</cx:pt>
          <cx:pt idx="89">44.555504605369102</cx:pt>
          <cx:pt idx="90">46.641590392379598</cx:pt>
          <cx:pt idx="91">41.592245756972602</cx:pt>
          <cx:pt idx="92">74.674614115461395</cx:pt>
          <cx:pt idx="93">41.809604681476301</cx:pt>
          <cx:pt idx="94">53.120403265858599</cx:pt>
          <cx:pt idx="95">96.165291313496297</cx:pt>
          <cx:pt idx="96">50.730154911253301</cx:pt>
          <cx:pt idx="97">67.281395030568206</cx:pt>
          <cx:pt idx="98">43.469694262770403</cx:pt>
          <cx:pt idx="99">44.734980878023499</cx:pt>
          <cx:pt idx="100">45.427292054471501</cx:pt>
          <cx:pt idx="101">42.754276003443202</cx:pt>
          <cx:pt idx="102">35.516438093055498</cx:pt>
          <cx:pt idx="103">67.176523741613195</cx:pt>
          <cx:pt idx="104">45.627602889833</cx:pt>
          <cx:pt idx="105">74.350970182310704</cx:pt>
          <cx:pt idx="106">50.183632152595997</cx:pt>
          <cx:pt idx="107">48.042617705027801</cx:pt>
          <cx:pt idx="108">34.773032239387703</cx:pt>
          <cx:pt idx="109">50.192632757435099</cx:pt>
          <cx:pt idx="110">38.645186778095002</cx:pt>
          <cx:pt idx="111">51.446374897371001</cx:pt>
          <cx:pt idx="112">56.4767803364118</cx:pt>
          <cx:pt idx="113">41.387729505366501</cx:pt>
          <cx:pt idx="114">53.571907707649501</cx:pt>
          <cx:pt idx="115">26.996958145066401</cx:pt>
          <cx:pt idx="116">48.846288921702502</cx:pt>
          <cx:pt idx="117">44.9078490566379</cx:pt>
          <cx:pt idx="118">73.562643133479497</cx:pt>
          <cx:pt idx="119">50.617491589248097</cx:pt>
          <cx:pt idx="120">43.477749712330002</cx:pt>
          <cx:pt idx="121">59.773487655698297</cx:pt>
          <cx:pt idx="122">50.667550211897201</cx:pt>
          <cx:pt idx="123">55.320893634929199</cx:pt>
          <cx:pt idx="124">51.987340497143997</cx:pt>
          <cx:pt idx="125">44.220334912803999</cx:pt>
          <cx:pt idx="126">76.128706016095705</cx:pt>
          <cx:pt idx="127">51.720893834083903</cx:pt>
          <cx:pt idx="128">59.694705496085497</cx:pt>
          <cx:pt idx="129">30.208957921720099</cx:pt>
          <cx:pt idx="130">56.4824327899872</cx:pt>
          <cx:pt idx="131">61.709086176231096</cx:pt>
          <cx:pt idx="132">30.449964827160301</cx:pt>
          <cx:pt idx="133">82.989493453796896</cx:pt>
          <cx:pt idx="134">92.877155735970504</cx:pt>
          <cx:pt idx="135">53.022506252818602</cx:pt>
          <cx:pt idx="136">86.221392280348297</cx:pt>
          <cx:pt idx="137">63.751477915456</cx:pt>
          <cx:pt idx="138">46.120107807497298</cx:pt>
          <cx:pt idx="139">71.341734681856806</cx:pt>
          <cx:pt idx="140">65.684191879791996</cx:pt>
          <cx:pt idx="141">79.563773593490694</cx:pt>
          <cx:pt idx="142">43.332445867725802</cx:pt>
          <cx:pt idx="143">42.792784512744497</cx:pt>
          <cx:pt idx="144">46.278781718796097</cx:pt>
          <cx:pt idx="145">66.753167845661906</cx:pt>
          <cx:pt idx="146">48.261585061292699</cx:pt>
          <cx:pt idx="147">69.820948656484703</cx:pt>
          <cx:pt idx="148">49.598218575419899</cx:pt>
          <cx:pt idx="149">53.445143883677503</cx:pt>
          <cx:pt idx="150">77.734274013907694</cx:pt>
          <cx:pt idx="151">54.876929258240303</cx:pt>
          <cx:pt idx="152">50.425580230306203</cx:pt>
          <cx:pt idx="153">59.616420913593203</cx:pt>
          <cx:pt idx="154">62.478048211323397</cx:pt>
          <cx:pt idx="155">48.383934119623</cx:pt>
          <cx:pt idx="156">45.747948624439303</cx:pt>
          <cx:pt idx="157">51.630255713714298</cx:pt>
          <cx:pt idx="158">30.220260516676198</cx:pt>
          <cx:pt idx="159">43.481356107913498</cx:pt>
          <cx:pt idx="160">43.237439490705597</cx:pt>
          <cx:pt idx="161">32.919048182787598</cx:pt>
          <cx:pt idx="162">40.065692484473303</cx:pt>
          <cx:pt idx="163">63.146535385933802</cx:pt>
          <cx:pt idx="164">47.158474618249599</cx:pt>
          <cx:pt idx="165">48.9982414796265</cx:pt>
          <cx:pt idx="166">38.182857620325102</cx:pt>
          <cx:pt idx="167">45.313095492972501</cx:pt>
          <cx:pt idx="168">53.318015447249699</cx:pt>
          <cx:pt idx="169">68.599316054461497</cx:pt>
          <cx:pt idx="170">65.220784734251694</cx:pt>
          <cx:pt idx="171">53.934989152734403</cx:pt>
          <cx:pt idx="172">54.421445621443198</cx:pt>
          <cx:pt idx="173">56.041876023729003</cx:pt>
          <cx:pt idx="174">41.180584714710498</cx:pt>
          <cx:pt idx="175">80.128379473025404</cx:pt>
          <cx:pt idx="176">57.241363830879401</cx:pt>
          <cx:pt idx="177">76.5111004490347</cx:pt>
          <cx:pt idx="178">58.357486027549697</cx:pt>
          <cx:pt idx="179">93.628423861956193</cx:pt>
          <cx:pt idx="180">40.524101514439501</cx:pt>
          <cx:pt idx="181">102.08139042770701</cx:pt>
          <cx:pt idx="182">65.850548943265096</cx:pt>
          <cx:pt idx="183">58.298123674646199</cx:pt>
          <cx:pt idx="184">44.682575767306702</cx:pt>
          <cx:pt idx="185">65.371886852361598</cx:pt>
          <cx:pt idx="186">35.467160145986199</cx:pt>
          <cx:pt idx="187">31.325466227180002</cx:pt>
          <cx:pt idx="188">68.2748086545093</cx:pt>
          <cx:pt idx="189">59.4772938643654</cx:pt>
          <cx:pt idx="190">98.117074157680705</cx:pt>
          <cx:pt idx="191">40.416696528854601</cx:pt>
          <cx:pt idx="192">63.028181407075103</cx:pt>
          <cx:pt idx="193">76.014102532326405</cx:pt>
          <cx:pt idx="194">49.761664778754998</cx:pt>
          <cx:pt idx="195">40.656414172914303</cx:pt>
          <cx:pt idx="196">89.625070176728201</cx:pt>
          <cx:pt idx="197">46.478845484782397</cx:pt>
          <cx:pt idx="198">36.3186854794018</cx:pt>
          <cx:pt idx="199">54.293683307388498</cx:pt>
          <cx:pt idx="200">66.349051039330803</cx:pt>
          <cx:pt idx="201">71.655846372019994</cx:pt>
          <cx:pt idx="202">50.841347823165499</cx:pt>
          <cx:pt idx="203">59.114859884864103</cx:pt>
          <cx:pt idx="204">41.623092812688803</cx:pt>
          <cx:pt idx="205">41.376709959385401</cx:pt>
          <cx:pt idx="206">67.811056466422897</cx:pt>
          <cx:pt idx="207">36.462416035531398</cx:pt>
          <cx:pt idx="208">55.220960289175402</cx:pt>
          <cx:pt idx="209">58.629224913298401</cx:pt>
          <cx:pt idx="210">49.848647527231002</cx:pt>
          <cx:pt idx="211">51.287886174033602</cx:pt>
          <cx:pt idx="212">57.820594511663899</cx:pt>
          <cx:pt idx="213">44.773568315360201</cx:pt>
          <cx:pt idx="214">39.645054445358902</cx:pt>
          <cx:pt idx="215">69.918392058239107</cx:pt>
          <cx:pt idx="216">57.064557475748202</cx:pt>
          <cx:pt idx="217">49.8611825781067</cx:pt>
          <cx:pt idx="218">62.309431326312399</cx:pt>
          <cx:pt idx="219">70.032586614483606</cx:pt>
          <cx:pt idx="220">62.995151282452397</cx:pt>
          <cx:pt idx="221">62.550614703405699</cx:pt>
          <cx:pt idx="222">49.554368581416902</cx:pt>
          <cx:pt idx="223">72.246700223691903</cx:pt>
          <cx:pt idx="224">49.514137324991701</cx:pt>
          <cx:pt idx="225">58.267203870624797</cx:pt>
          <cx:pt idx="226">37.991715715377801</cx:pt>
          <cx:pt idx="227">51.314831288955403</cx:pt>
          <cx:pt idx="228">51.2742027583989</cx:pt>
          <cx:pt idx="229">79.289563597049593</cx:pt>
          <cx:pt idx="230">91.119598295924504</cx:pt>
          <cx:pt idx="231">25.288448292666601</cx:pt>
          <cx:pt idx="232">61.539654949918202</cx:pt>
          <cx:pt idx="233">72.360366765920304</cx:pt>
          <cx:pt idx="234">54.005055390685598</cx:pt>
          <cx:pt idx="235">63.466586144073702</cx:pt>
          <cx:pt idx="236">49.767481215894897</cx:pt>
          <cx:pt idx="237">72.047263413842302</cx:pt>
          <cx:pt idx="238">52.499759266233497</cx:pt>
          <cx:pt idx="239">46.3298093889752</cx:pt>
          <cx:pt idx="240">50.618297259956101</cx:pt>
          <cx:pt idx="241">50.5467825908786</cx:pt>
          <cx:pt idx="242">42.549453352226799</cx:pt>
          <cx:pt idx="243">69.5530795750376</cx:pt>
          <cx:pt idx="244">74.229756215076094</cx:pt>
          <cx:pt idx="245">52.850985357255702</cx:pt>
          <cx:pt idx="246">72.820821269368693</cx:pt>
          <cx:pt idx="247">40.830168260557599</cx:pt>
          <cx:pt idx="248">49.099227349401303</cx:pt>
        </cx:lvl>
      </cx:numDim>
    </cx:data>
    <cx:data id="3">
      <cx:numDim type="val">
        <cx:f>all!$AM$2:$AM$1001</cx:f>
        <cx:lvl ptCount="1000" formatCode="General">
          <cx:pt idx="0">139.41917766788001</cx:pt>
          <cx:pt idx="1">145.94413362751601</cx:pt>
          <cx:pt idx="2">134.631420179553</cx:pt>
          <cx:pt idx="3">98.511268602507101</cx:pt>
          <cx:pt idx="4">155.27930978920199</cx:pt>
          <cx:pt idx="5">162.75569917844501</cx:pt>
          <cx:pt idx="6">106.143299124528</cx:pt>
          <cx:pt idx="7">144.41283905693601</cx:pt>
          <cx:pt idx="8">124.797969860286</cx:pt>
          <cx:pt idx="9">140.12604661745999</cx:pt>
          <cx:pt idx="10">167.65348924350101</cx:pt>
          <cx:pt idx="11">180.14240591519601</cx:pt>
          <cx:pt idx="12">150.44104284656899</cx:pt>
          <cx:pt idx="13">115.228292570191</cx:pt>
          <cx:pt idx="14">140.936706945401</cx:pt>
          <cx:pt idx="15">147.949481175318</cx:pt>
          <cx:pt idx="16">178.802248290926</cx:pt>
          <cx:pt idx="17">226.08977250968599</cx:pt>
          <cx:pt idx="18">158.97062340656299</cx:pt>
          <cx:pt idx="19">158.92502345398501</cx:pt>
          <cx:pt idx="20">156.278970813423</cx:pt>
          <cx:pt idx="21">135.427910862619</cx:pt>
          <cx:pt idx="22">187.44052261624</cx:pt>
          <cx:pt idx="23">125.934275732751</cx:pt>
          <cx:pt idx="24">144.329928575433</cx:pt>
          <cx:pt idx="25">165.41471177416301</cx:pt>
          <cx:pt idx="26">169.60259856773101</cx:pt>
          <cx:pt idx="27">139.19427848755299</cx:pt>
          <cx:pt idx="28">182.68067665741401</cx:pt>
          <cx:pt idx="29">158.661607037485</cx:pt>
          <cx:pt idx="30">166.76550628926699</cx:pt>
          <cx:pt idx="31">173.53857965675201</cx:pt>
          <cx:pt idx="32">129.46697867861201</cx:pt>
          <cx:pt idx="33">188.27649007149</cx:pt>
          <cx:pt idx="34">141.620101421328</cx:pt>
          <cx:pt idx="35">126.074459489346</cx:pt>
          <cx:pt idx="36">157.988391731294</cx:pt>
          <cx:pt idx="37">126.631774914415</cx:pt>
          <cx:pt idx="38">104.567372068457</cx:pt>
          <cx:pt idx="39">142.03987953940799</cx:pt>
          <cx:pt idx="40">153.26867984067201</cx:pt>
          <cx:pt idx="41">132.97551555108001</cx:pt>
          <cx:pt idx="42">167.448686285767</cx:pt>
          <cx:pt idx="43">208.862391077442</cx:pt>
          <cx:pt idx="44">166.08057735258001</cx:pt>
          <cx:pt idx="45">174.07762433235999</cx:pt>
          <cx:pt idx="46">171.090622604494</cx:pt>
          <cx:pt idx="47">125.602217484859</cx:pt>
          <cx:pt idx="48">135.060499554778</cx:pt>
          <cx:pt idx="49">131.38392881754501</cx:pt>
          <cx:pt idx="50">195.586761536365</cx:pt>
          <cx:pt idx="51">195.13434903837799</cx:pt>
          <cx:pt idx="52">134.75224500079401</cx:pt>
          <cx:pt idx="53">136.304194307806</cx:pt>
          <cx:pt idx="54">180.087545726652</cx:pt>
          <cx:pt idx="55">144.81789564355299</cx:pt>
          <cx:pt idx="56">134.79918776245401</cx:pt>
          <cx:pt idx="57">147.26783601813199</cx:pt>
          <cx:pt idx="58">141.19768367896</cx:pt>
          <cx:pt idx="59">109.82682045088499</cx:pt>
          <cx:pt idx="60">130.653472166006</cx:pt>
          <cx:pt idx="61">124.89632955769</cx:pt>
          <cx:pt idx="62">174.26262649144701</cx:pt>
          <cx:pt idx="63">131.074318601475</cx:pt>
          <cx:pt idx="64">158.61034150677801</cx:pt>
          <cx:pt idx="65">133.883980253163</cx:pt>
          <cx:pt idx="66">83.880940152588494</cx:pt>
          <cx:pt idx="67">106.278012386452</cx:pt>
          <cx:pt idx="68">157.085204497842</cx:pt>
          <cx:pt idx="69">174.84326372393201</cx:pt>
          <cx:pt idx="70">145.17983638530899</cx:pt>
          <cx:pt idx="71">133.982352893263</cx:pt>
          <cx:pt idx="72">132.55306863263399</cx:pt>
          <cx:pt idx="73">196.74871122519701</cx:pt>
          <cx:pt idx="74">126.310171923396</cx:pt>
          <cx:pt idx="75">148.038554529571</cx:pt>
          <cx:pt idx="76">156.37895072943101</cx:pt>
          <cx:pt idx="77">148.397938540794</cx:pt>
          <cx:pt idx="78">166.79133779602901</cx:pt>
          <cx:pt idx="79">222.487691789514</cx:pt>
          <cx:pt idx="80">192.888362970141</cx:pt>
          <cx:pt idx="81">160.621301683485</cx:pt>
          <cx:pt idx="82">165.44058547678301</cx:pt>
          <cx:pt idx="83">171.15882417576401</cx:pt>
          <cx:pt idx="84">145.81802384509299</cx:pt>
          <cx:pt idx="85">140.097411568193</cx:pt>
          <cx:pt idx="86">189.299611935141</cx:pt>
          <cx:pt idx="87">203.836425079826</cx:pt>
          <cx:pt idx="88">125.67690878995001</cx:pt>
          <cx:pt idx="89">149.387911505326</cx:pt>
          <cx:pt idx="90">165.04588611999401</cx:pt>
          <cx:pt idx="91">102.71704902902199</cx:pt>
          <cx:pt idx="92">152.550536372133</cx:pt>
          <cx:pt idx="93">144.73464826437601</cx:pt>
          <cx:pt idx="94">183.894576933449</cx:pt>
          <cx:pt idx="95">118.18734368855699</cx:pt>
          <cx:pt idx="96">245.28202464627299</cx:pt>
          <cx:pt idx="97">122.55933897451099</cx:pt>
          <cx:pt idx="98">144.00416695731599</cx:pt>
          <cx:pt idx="99">192.10351375539199</cx:pt>
          <cx:pt idx="100">153.25156746596701</cx:pt>
          <cx:pt idx="101">112.580838471476</cx:pt>
          <cx:pt idx="102">159.11180208560901</cx:pt>
          <cx:pt idx="103">96.199435690990796</cx:pt>
          <cx:pt idx="104">197.43001554178801</cx:pt>
          <cx:pt idx="105">156.26683720931101</cx:pt>
          <cx:pt idx="106">190.28303152977099</cx:pt>
          <cx:pt idx="107">125.593375011368</cx:pt>
          <cx:pt idx="108">138.744860380262</cx:pt>
          <cx:pt idx="109">145.29085101811501</cx:pt>
          <cx:pt idx="110">200.383719955884</cx:pt>
          <cx:pt idx="111">136.639466759025</cx:pt>
          <cx:pt idx="112">136.86224172719301</cx:pt>
          <cx:pt idx="113">154.62227810657899</cx:pt>
          <cx:pt idx="114">94.947880669992799</cx:pt>
          <cx:pt idx="115">216.52471170327499</cx:pt>
          <cx:pt idx="116">142.495143964871</cx:pt>
          <cx:pt idx="117">153.23713954565301</cx:pt>
          <cx:pt idx="118">126.472331570655</cx:pt>
          <cx:pt idx="119">119.856106747925</cx:pt>
          <cx:pt idx="120">205.94124671383901</cx:pt>
          <cx:pt idx="121">214.25087854981399</cx:pt>
          <cx:pt idx="122">142.554532541264</cx:pt>
          <cx:pt idx="123">141.08815826909699</cx:pt>
          <cx:pt idx="124">131.30074066354899</cx:pt>
          <cx:pt idx="125">140.28942312730399</cx:pt>
          <cx:pt idx="126">99.144269851611597</cx:pt>
          <cx:pt idx="127">149.582994719807</cx:pt>
          <cx:pt idx="128">179.33199479631901</cx:pt>
          <cx:pt idx="129">152.13665065198401</cx:pt>
          <cx:pt idx="130">136.414522413171</cx:pt>
          <cx:pt idx="131">170.511840848617</cx:pt>
          <cx:pt idx="132">165.46498916691101</cx:pt>
          <cx:pt idx="133">155.14951229258199</cx:pt>
          <cx:pt idx="134">153.886209880964</cx:pt>
          <cx:pt idx="135">193.561070189037</cx:pt>
          <cx:pt idx="136">127.655749349315</cx:pt>
          <cx:pt idx="137">130.45594915837</cx:pt>
          <cx:pt idx="138">134.130869137139</cx:pt>
          <cx:pt idx="139">128.905149644039</cx:pt>
          <cx:pt idx="140">93.235330971819494</cx:pt>
          <cx:pt idx="141">148.64493021431201</cx:pt>
          <cx:pt idx="142">174.73480918617901</cx:pt>
          <cx:pt idx="143">156.38047337861599</cx:pt>
          <cx:pt idx="144">164.24036345136901</cx:pt>
          <cx:pt idx="145">173.39257928920301</cx:pt>
          <cx:pt idx="146">139.11925438187501</cx:pt>
          <cx:pt idx="147">122.711612841567</cx:pt>
          <cx:pt idx="148">200.35071865642399</cx:pt>
          <cx:pt idx="149">140.11473064950101</cx:pt>
          <cx:pt idx="150">142.802216904029</cx:pt>
          <cx:pt idx="151">144.35352633392699</cx:pt>
          <cx:pt idx="152">158.32707789425501</cx:pt>
          <cx:pt idx="153">130.39462722413199</cx:pt>
          <cx:pt idx="154">128.92858094450099</cx:pt>
          <cx:pt idx="155">109.606568373431</cx:pt>
          <cx:pt idx="156">134.321475809943</cx:pt>
          <cx:pt idx="157">176.10637886617499</cx:pt>
          <cx:pt idx="158">135.31771263054199</cx:pt>
          <cx:pt idx="159">123.671189362188</cx:pt>
          <cx:pt idx="160">117.10121443087201</cx:pt>
          <cx:pt idx="161">150.60938206121099</cx:pt>
          <cx:pt idx="162">160.99975876017899</cx:pt>
          <cx:pt idx="163">164.84329415661</cx:pt>
          <cx:pt idx="164">217.058198018139</cx:pt>
          <cx:pt idx="165">136.38282711420001</cx:pt>
          <cx:pt idx="166">138.46291829678</cx:pt>
          <cx:pt idx="167">157.99563945829601</cx:pt>
          <cx:pt idx="168">145.34894336970501</cx:pt>
          <cx:pt idx="169">195.12561187573601</cx:pt>
          <cx:pt idx="170">150.843103191327</cx:pt>
          <cx:pt idx="171">106.88294426609301</cx:pt>
          <cx:pt idx="172">163.74596849373501</cx:pt>
          <cx:pt idx="173">154.01245538205899</cx:pt>
          <cx:pt idx="174">127.73309479041301</cx:pt>
          <cx:pt idx="175">150.459287524263</cx:pt>
          <cx:pt idx="176">146.335727430281</cx:pt>
          <cx:pt idx="177">158.070687017214</cx:pt>
          <cx:pt idx="178">224.970377499596</cx:pt>
          <cx:pt idx="179">201.91404452880701</cx:pt>
          <cx:pt idx="180">171.667377093412</cx:pt>
          <cx:pt idx="181">154.03774355807201</cx:pt>
          <cx:pt idx="182">148.81155419226499</cx:pt>
          <cx:pt idx="183">134.630692600294</cx:pt>
          <cx:pt idx="184">146.12736548740699</cx:pt>
          <cx:pt idx="185">129.84854206482399</cx:pt>
          <cx:pt idx="186">215.37411346464</cx:pt>
          <cx:pt idx="187">179.93385618133399</cx:pt>
          <cx:pt idx="188">167.66772346717801</cx:pt>
          <cx:pt idx="189">162.559520452215</cx:pt>
          <cx:pt idx="190">236.18019418880701</cx:pt>
          <cx:pt idx="191">144.99682629317701</cx:pt>
          <cx:pt idx="192">155.59797796787299</cx:pt>
          <cx:pt idx="193">137.50685904370599</cx:pt>
          <cx:pt idx="194">150.21662310506099</cx:pt>
          <cx:pt idx="195">189.78645244869301</cx:pt>
          <cx:pt idx="196">188.874920005467</cx:pt>
          <cx:pt idx="197">119.42871883298299</cx:pt>
          <cx:pt idx="198">123.36207537656</cx:pt>
          <cx:pt idx="199">130.50528803692899</cx:pt>
          <cx:pt idx="200">175.62317503633801</cx:pt>
          <cx:pt idx="201">141.84049187664201</cx:pt>
          <cx:pt idx="202">131.19366316151201</cx:pt>
          <cx:pt idx="203">131.66860310008099</cx:pt>
          <cx:pt idx="204">168.510828038608</cx:pt>
          <cx:pt idx="205">155.600850964828</cx:pt>
          <cx:pt idx="206">125.244557799322</cx:pt>
          <cx:pt idx="207">187.78757265525601</cx:pt>
          <cx:pt idx="208">201.834699096469</cx:pt>
          <cx:pt idx="209">139.61940243117601</cx:pt>
          <cx:pt idx="210">180.367872966193</cx:pt>
          <cx:pt idx="211">140.13276768949001</cx:pt>
          <cx:pt idx="212">162.15057232760299</cx:pt>
          <cx:pt idx="213">177.92093009456499</cx:pt>
          <cx:pt idx="214">161.52932880713601</cx:pt>
          <cx:pt idx="215">223.332623960549</cx:pt>
          <cx:pt idx="216">103.337609196427</cx:pt>
          <cx:pt idx="217">138.53531229903399</cx:pt>
          <cx:pt idx="218">155.880897399243</cx:pt>
          <cx:pt idx="219">146.679429957747</cx:pt>
          <cx:pt idx="220">156.26018991343199</cx:pt>
          <cx:pt idx="221">192.37407311397999</cx:pt>
          <cx:pt idx="222">115.028514692409</cx:pt>
          <cx:pt idx="223">169.87008078454201</cx:pt>
          <cx:pt idx="224">131.85511329931001</cx:pt>
          <cx:pt idx="225">165.263303703536</cx:pt>
          <cx:pt idx="226">156.67965235988501</cx:pt>
          <cx:pt idx="227">163.17926781904799</cx:pt>
          <cx:pt idx="228">106.911691835505</cx:pt>
          <cx:pt idx="229">182.46585355432501</cx:pt>
          <cx:pt idx="230">101.57748118986299</cx:pt>
          <cx:pt idx="231">201.250740080279</cx:pt>
          <cx:pt idx="232">175.29131602763701</cx:pt>
          <cx:pt idx="233">122.060725003559</cx:pt>
          <cx:pt idx="234">184.30202986533001</cx:pt>
          <cx:pt idx="235">131.652460937798</cx:pt>
          <cx:pt idx="236">138.76260116298599</cx:pt>
          <cx:pt idx="237">156.37486752775101</cx:pt>
          <cx:pt idx="238">148.52400561721799</cx:pt>
          <cx:pt idx="239">114.442773458647</cx:pt>
          <cx:pt idx="240">180.97997887454599</cx:pt>
          <cx:pt idx="241">126.30593867879401</cx:pt>
          <cx:pt idx="242">112.64794325371101</cx:pt>
          <cx:pt idx="243">216.85224260279099</cx:pt>
          <cx:pt idx="244">136.52534871096901</cx:pt>
          <cx:pt idx="245">238.77841129076299</cx:pt>
          <cx:pt idx="246">171.81858370530401</cx:pt>
          <cx:pt idx="247">166.89334580445001</cx:pt>
          <cx:pt idx="248">152.830533383237</cx:pt>
          <cx:pt idx="249">138.537359616907</cx:pt>
          <cx:pt idx="250">159.190882379648</cx:pt>
          <cx:pt idx="251">179.82442085762901</cx:pt>
          <cx:pt idx="252">172.324253707959</cx:pt>
          <cx:pt idx="253">163.66619300709399</cx:pt>
          <cx:pt idx="254">142.021239891882</cx:pt>
          <cx:pt idx="255">111.26276267684101</cx:pt>
          <cx:pt idx="256">151.954309251702</cx:pt>
          <cx:pt idx="257">150.774558108268</cx:pt>
          <cx:pt idx="258">133.613120365562</cx:pt>
          <cx:pt idx="259">166.21607036950701</cx:pt>
          <cx:pt idx="260">123.049992236272</cx:pt>
          <cx:pt idx="261">206.89250227367901</cx:pt>
        </cx:lvl>
      </cx:numDim>
    </cx:data>
  </cx:chartData>
  <cx:chart>
    <cx:title pos="t" align="ctr" overlay="0">
      <cx:tx>
        <cx:txData>
          <cx:v>Dataset6</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Dataset6</a:t>
          </a:r>
        </a:p>
      </cx:txPr>
    </cx:title>
    <cx:plotArea>
      <cx:plotAreaRegion>
        <cx:series layoutId="boxWhisker" uniqueId="{04126C66-2609-0048-86CE-C245CECF3096}">
          <cx:tx>
            <cx:txData>
              <cx:f>all!$AJ$1</cx:f>
              <cx:v>node 1</cx:v>
            </cx:txData>
          </cx:tx>
          <cx:dataId val="0"/>
          <cx:layoutPr>
            <cx:visibility meanLine="0" meanMarker="1" nonoutliers="0" outliers="1"/>
            <cx:statistics quartileMethod="exclusive"/>
          </cx:layoutPr>
        </cx:series>
        <cx:series layoutId="boxWhisker" uniqueId="{9E8093D3-F026-B342-A02C-BC09B4C91ECD}">
          <cx:tx>
            <cx:txData>
              <cx:f>all!$AK$1</cx:f>
              <cx:v>node 2</cx:v>
            </cx:txData>
          </cx:tx>
          <cx:dataId val="1"/>
          <cx:layoutPr>
            <cx:visibility meanLine="0" meanMarker="1" nonoutliers="0" outliers="1"/>
            <cx:statistics quartileMethod="exclusive"/>
          </cx:layoutPr>
        </cx:series>
        <cx:series layoutId="boxWhisker" uniqueId="{56EDA4DD-D0CA-6949-AA35-48F510493952}">
          <cx:tx>
            <cx:txData>
              <cx:f>all!$AL$1</cx:f>
              <cx:v>node 3</cx:v>
            </cx:txData>
          </cx:tx>
          <cx:dataId val="2"/>
          <cx:layoutPr>
            <cx:visibility meanLine="0" meanMarker="1" nonoutliers="0" outliers="1"/>
            <cx:statistics quartileMethod="exclusive"/>
          </cx:layoutPr>
        </cx:series>
        <cx:series layoutId="boxWhisker" uniqueId="{C1071B52-BB07-3444-A38F-0EA5CA08C6E4}">
          <cx:tx>
            <cx:txData>
              <cx:f>all!$AM$1</cx:f>
              <cx:v>node 4</cx:v>
            </cx:txData>
          </cx:tx>
          <cx:dataId val="3"/>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all!$AO$2:$AO$1001</cx:f>
        <cx:lvl ptCount="1000" formatCode="General">
          <cx:pt idx="0">1.3217151443335899</cx:pt>
          <cx:pt idx="1">0.86880555486927402</cx:pt>
          <cx:pt idx="2">1.18722672956595</cx:pt>
          <cx:pt idx="3">1.5344731895944299</cx:pt>
          <cx:pt idx="4">1.72692467198608</cx:pt>
          <cx:pt idx="5">1.2472660871413199</cx:pt>
          <cx:pt idx="6">1.77108651960089</cx:pt>
          <cx:pt idx="7">0.831672666694945</cx:pt>
          <cx:pt idx="8">0.64599949686383196</cx:pt>
          <cx:pt idx="9">3.0084859206318701</cx:pt>
          <cx:pt idx="10">2.3611394428835202</cx:pt>
          <cx:pt idx="11">1.5196284196151599</cx:pt>
          <cx:pt idx="12">1.4887349742831999</cx:pt>
          <cx:pt idx="13">2.2435709074241799</cx:pt>
          <cx:pt idx="14">3.85242624014806</cx:pt>
          <cx:pt idx="15">1.5907707423205499</cx:pt>
          <cx:pt idx="16">1.83089124966476</cx:pt>
          <cx:pt idx="17">1.9674806230865201</cx:pt>
          <cx:pt idx="18">1.9913780291938299</cx:pt>
          <cx:pt idx="19">3.3644151311131698</cx:pt>
          <cx:pt idx="20">0.65463397001325496</cx:pt>
          <cx:pt idx="21">2.6926856968238999</cx:pt>
          <cx:pt idx="22">1.5774580820100801</cx:pt>
          <cx:pt idx="23">1.5040093311663401</cx:pt>
          <cx:pt idx="24">1.46674203797478</cx:pt>
          <cx:pt idx="25">1.97161237086133</cx:pt>
          <cx:pt idx="26">1.3262161460341799</cx:pt>
          <cx:pt idx="27">2.2099801419682499</cx:pt>
          <cx:pt idx="28">1.0053835803358699</cx:pt>
          <cx:pt idx="29">1.5571056405624399</cx:pt>
          <cx:pt idx="30">0.48861735820781899</cx:pt>
          <cx:pt idx="31">2.47138691453724</cx:pt>
          <cx:pt idx="32">1.3419845904910801</cx:pt>
          <cx:pt idx="33">1.57057826133984</cx:pt>
          <cx:pt idx="34">1.08302196481378</cx:pt>
          <cx:pt idx="35">1.6709132011699199</cx:pt>
          <cx:pt idx="36">1.3648295064126501</cx:pt>
          <cx:pt idx="37">3.28101130053484</cx:pt>
          <cx:pt idx="38">1.60555873541948</cx:pt>
          <cx:pt idx="39">1.3115891654432701</cx:pt>
          <cx:pt idx="40">4.4048122242980696</cx:pt>
          <cx:pt idx="41">1.5654402340784599</cx:pt>
          <cx:pt idx="42">1.2494944912013</cx:pt>
          <cx:pt idx="43">2.1956199076300198</cx:pt>
          <cx:pt idx="44">2.2560633177256499</cx:pt>
          <cx:pt idx="45">2.9567459330406201</cx:pt>
          <cx:pt idx="46">5.8092122555576404</cx:pt>
          <cx:pt idx="47">0.98443110214222695</cx:pt>
          <cx:pt idx="48">1.90517078801326</cx:pt>
          <cx:pt idx="49">1.1286542346263899</cx:pt>
          <cx:pt idx="50">5.5073254550761996</cx:pt>
          <cx:pt idx="51">3.9497931004500799</cx:pt>
          <cx:pt idx="52">3.1826609453343102</cx:pt>
          <cx:pt idx="53">2.0347975703570498</cx:pt>
          <cx:pt idx="54">1.9746848730067199</cx:pt>
          <cx:pt idx="55">0.86095202983560204</cx:pt>
          <cx:pt idx="56">1.2247553607174699</cx:pt>
          <cx:pt idx="57">1.7600442154612701</cx:pt>
          <cx:pt idx="58">2.6610270487918202</cx:pt>
          <cx:pt idx="59">1.10401891363918</cx:pt>
          <cx:pt idx="60">2.3617574438159101</cx:pt>
          <cx:pt idx="61">0.97689440795722504</cx:pt>
          <cx:pt idx="62">0.92041385168149104</cx:pt>
          <cx:pt idx="63">3.6937721364567699</cx:pt>
          <cx:pt idx="64">1.3093181067809401</cx:pt>
          <cx:pt idx="65">1.50327210006339</cx:pt>
          <cx:pt idx="66">3.0139603691369699</cx:pt>
          <cx:pt idx="67">0.39675637071792502</cx:pt>
          <cx:pt idx="68">1.97504801126417</cx:pt>
          <cx:pt idx="69">2.9591308254435602</cx:pt>
          <cx:pt idx="70">1.5510631699145701</cx:pt>
          <cx:pt idx="71">0.55748656505570504</cx:pt>
          <cx:pt idx="72">0.743303654882841</cx:pt>
          <cx:pt idx="73">0.88411071605281899</cx:pt>
          <cx:pt idx="74">0.66619030432097404</cx:pt>
          <cx:pt idx="75">1.2815441790903399</cx:pt>
          <cx:pt idx="76">2.1744771700107002</cx:pt>
          <cx:pt idx="77">1.3388402328687301</cx:pt>
          <cx:pt idx="78">2.3499814930148601</cx:pt>
          <cx:pt idx="79">1.37232558104096</cx:pt>
          <cx:pt idx="80">1.33006248080678</cx:pt>
          <cx:pt idx="81">1.4995556770732901</cx:pt>
          <cx:pt idx="82">3.1181126925370299</cx:pt>
          <cx:pt idx="83">2.2345368070765499</cx:pt>
          <cx:pt idx="84">1.52787478763677</cx:pt>
          <cx:pt idx="85">1.23718849844873</cx:pt>
          <cx:pt idx="86">2.4583772276514502</cx:pt>
          <cx:pt idx="87">1.2258447830117201</cx:pt>
          <cx:pt idx="88">4.4800605489106697</cx:pt>
          <cx:pt idx="89">3.3645169860039199</cx:pt>
          <cx:pt idx="90">1.83891382589549</cx:pt>
          <cx:pt idx="91">2.3535253278361901</cx:pt>
          <cx:pt idx="92">0.87277186775508697</cx:pt>
          <cx:pt idx="93">1.47434775352333</cx:pt>
          <cx:pt idx="94">2.3225804185139798</cx:pt>
          <cx:pt idx="95">2.0962833552901001</cx:pt>
          <cx:pt idx="96">3.42780831034068</cx:pt>
          <cx:pt idx="97">2.0157622370844201</cx:pt>
          <cx:pt idx="98">2.1682721874582902</cx:pt>
          <cx:pt idx="99">2.7522932129573698</cx:pt>
          <cx:pt idx="100">2.4011228420581001</cx:pt>
          <cx:pt idx="101">1.27535367331042</cx:pt>
          <cx:pt idx="102">2.9106830919599598</cx:pt>
          <cx:pt idx="103">2.5866236812126102</cx:pt>
          <cx:pt idx="104">1.7420069888163801</cx:pt>
          <cx:pt idx="105">1.58144893678465</cx:pt>
          <cx:pt idx="106">1.8905542970885301</cx:pt>
          <cx:pt idx="107">4.8003875930582502</cx:pt>
          <cx:pt idx="108">1.0914242688043201</cx:pt>
          <cx:pt idx="109">1.94787447998626</cx:pt>
          <cx:pt idx="110">6.25298910591503</cx:pt>
          <cx:pt idx="111">3.03790803121715</cx:pt>
          <cx:pt idx="112">2.3478305267020101</cx:pt>
          <cx:pt idx="113">0.69921365024539806</cx:pt>
          <cx:pt idx="114">3.44598567673233</cx:pt>
          <cx:pt idx="115">3.1469880683922198</cx:pt>
          <cx:pt idx="116">2.7480731074344802</cx:pt>
          <cx:pt idx="117">0.82192111982855798</cx:pt>
          <cx:pt idx="118">1.45237420394753</cx:pt>
          <cx:pt idx="119">2.6378424903939899</cx:pt>
          <cx:pt idx="120">1.2582147039267799</cx:pt>
          <cx:pt idx="121">1.8083836978135699</cx:pt>
          <cx:pt idx="122">0.91106871363719399</cx:pt>
          <cx:pt idx="123">3.1401890336848299</cx:pt>
          <cx:pt idx="124">1.1710847049866699</cx:pt>
          <cx:pt idx="125">3.39876529963276</cx:pt>
          <cx:pt idx="126">3.04025889172356</cx:pt>
          <cx:pt idx="127">1.45711119154929</cx:pt>
          <cx:pt idx="128">1.7894472714070999</cx:pt>
          <cx:pt idx="129">3.6063646800278102</cx:pt>
          <cx:pt idx="130">2.6353255178586998</cx:pt>
          <cx:pt idx="131">0.66850001674699799</cx:pt>
          <cx:pt idx="132">2.06735068334326</cx:pt>
          <cx:pt idx="133">2.03547749384501</cx:pt>
          <cx:pt idx="134">1.0597801150962001</cx:pt>
          <cx:pt idx="135">2.0563918421518999</cx:pt>
          <cx:pt idx="136">1.3041657010621901</cx:pt>
          <cx:pt idx="137">3.33306614532325</cx:pt>
          <cx:pt idx="138">1.7712239609173499</cx:pt>
          <cx:pt idx="139">2.5170560083671698</cx:pt>
          <cx:pt idx="140">1.85746285922493</cx:pt>
          <cx:pt idx="141">2.09481482814813</cx:pt>
          <cx:pt idx="142">2.8301256463542299</cx:pt>
          <cx:pt idx="143">1.3880316388278999</cx:pt>
          <cx:pt idx="144">1.31093867792429</cx:pt>
          <cx:pt idx="145">2.2937613582719099</cx:pt>
          <cx:pt idx="146">1.3228100082969501</cx:pt>
          <cx:pt idx="147">1.30257828497151</cx:pt>
          <cx:pt idx="148">2.2644746796485502</cx:pt>
          <cx:pt idx="149">1.07116733709233</cx:pt>
          <cx:pt idx="150">1.4219210530248101</cx:pt>
          <cx:pt idx="151">2.6325417878120398</cx:pt>
          <cx:pt idx="152">0.52589660655051795</cx:pt>
          <cx:pt idx="153">2.6026531567863098</cx:pt>
          <cx:pt idx="154">0.94133435730130499</cx:pt>
          <cx:pt idx="155">1.0616404579711201</cx:pt>
          <cx:pt idx="156">1.80947023834284</cx:pt>
          <cx:pt idx="157">1.35291774299481</cx:pt>
          <cx:pt idx="158">1.95698160335289</cx:pt>
          <cx:pt idx="159">2.0630860737083099</cx:pt>
          <cx:pt idx="160">3.52974945885417</cx:pt>
          <cx:pt idx="161">2.6742932463934102</cx:pt>
          <cx:pt idx="162">0.74767333792069002</cx:pt>
          <cx:pt idx="163">2.3284645090269902</cx:pt>
          <cx:pt idx="164">2.6855227807189701</cx:pt>
          <cx:pt idx="165">0.52329177244758596</cx:pt>
          <cx:pt idx="166">1.5977941369814701</cx:pt>
          <cx:pt idx="167">1.6446363324828299</cx:pt>
          <cx:pt idx="168">1.5376845066678999</cx:pt>
          <cx:pt idx="169">1.53556387526009</cx:pt>
          <cx:pt idx="170">1.8245515587513501</cx:pt>
          <cx:pt idx="171">1.9962382963922101</cx:pt>
          <cx:pt idx="172">1.26156539769652</cx:pt>
          <cx:pt idx="173">1.6858871390126799</cx:pt>
          <cx:pt idx="174">1.02462056276445</cx:pt>
          <cx:pt idx="175">2.0944367212446999</cx:pt>
          <cx:pt idx="176">3.3503529949120399</cx:pt>
          <cx:pt idx="177">1.38074985333912</cx:pt>
          <cx:pt idx="178">2.3396670305759302</cx:pt>
          <cx:pt idx="179">1.6280930299067</cx:pt>
          <cx:pt idx="180">4.3176573924772796</cx:pt>
          <cx:pt idx="181">2.7043337079887202</cx:pt>
          <cx:pt idx="182">1.5924050561382299</cx:pt>
          <cx:pt idx="183">2.3212360681649602</cx:pt>
          <cx:pt idx="184">0.77970524182624001</cx:pt>
          <cx:pt idx="185">0.51387803326605996</cx:pt>
          <cx:pt idx="186">3.0560780678822299</cx:pt>
          <cx:pt idx="187">2.9952954038874302</cx:pt>
          <cx:pt idx="188">0.99281359914197598</cx:pt>
          <cx:pt idx="189">1.57171850761639</cx:pt>
          <cx:pt idx="190">2.0668862231276499</cx:pt>
          <cx:pt idx="191">0.77710697094801195</cx:pt>
          <cx:pt idx="192">3.73000649836542</cx:pt>
          <cx:pt idx="193">1.34944344611196</cx:pt>
          <cx:pt idx="194">3.19902017304589</cx:pt>
          <cx:pt idx="195">1.5089395170307001</cx:pt>
          <cx:pt idx="196">0.917263347364901</cx:pt>
          <cx:pt idx="197">1.11180256345277</cx:pt>
          <cx:pt idx="198">1.0226439077249201</cx:pt>
          <cx:pt idx="199">2.6419734012214402</cx:pt>
          <cx:pt idx="200">4.0811731556809301</cx:pt>
          <cx:pt idx="201">1.5940753699680399</cx:pt>
          <cx:pt idx="202">2.0856223434447601</cx:pt>
          <cx:pt idx="203">4.4028294244953399</cx:pt>
          <cx:pt idx="204">1.0990253532218699</cx:pt>
          <cx:pt idx="205">2.3877107061099099</cx:pt>
          <cx:pt idx="206">1.04431119139809</cx:pt>
          <cx:pt idx="207">2.5371936904413999</cx:pt>
          <cx:pt idx="208">2.3435781667271498</cx:pt>
          <cx:pt idx="209">3.79092162291867</cx:pt>
          <cx:pt idx="210">1.1364263902929901</cx:pt>
          <cx:pt idx="211">0.93149186322744904</cx:pt>
          <cx:pt idx="212">1.0049114806430099</cx:pt>
          <cx:pt idx="213">4.4239902175129302</cx:pt>
          <cx:pt idx="214">1.4515788424033</cx:pt>
          <cx:pt idx="215">3.0866773327338599</cx:pt>
          <cx:pt idx="216">4.8746951912249301</cx:pt>
          <cx:pt idx="217">1.85929678424961</cx:pt>
          <cx:pt idx="218">1.76239403475944</cx:pt>
          <cx:pt idx="219">1.90598659781428</cx:pt>
          <cx:pt idx="220">1.14231009319348</cx:pt>
          <cx:pt idx="221">1.5432286782787099</cx:pt>
          <cx:pt idx="222">1.2664152582878601</cx:pt>
          <cx:pt idx="223">3.7754776178832499</cx:pt>
          <cx:pt idx="224">1.29014263006096</cx:pt>
          <cx:pt idx="225">1.1266344754953901</cx:pt>
          <cx:pt idx="226">1.13663083813766</cx:pt>
          <cx:pt idx="227">1.55213056945695</cx:pt>
          <cx:pt idx="228">1.61532706033171</cx:pt>
          <cx:pt idx="229">3.16043419070105</cx:pt>
          <cx:pt idx="230">3.25640325633174</cx:pt>
          <cx:pt idx="231">2.3523262643964702</cx:pt>
          <cx:pt idx="232">1.5029895894952701</cx:pt>
          <cx:pt idx="233">5.0631838348006601</cx:pt>
          <cx:pt idx="234">1.3623615961175199</cx:pt>
          <cx:pt idx="235">2.6369615200969401</cx:pt>
          <cx:pt idx="236">0.90614916576778004</cx:pt>
          <cx:pt idx="237">2.1215454424910698</cx:pt>
          <cx:pt idx="238">0.74044335777867298</cx:pt>
          <cx:pt idx="239">1.30656350543501</cx:pt>
          <cx:pt idx="240">2.77101977477392</cx:pt>
          <cx:pt idx="241">1.9829322750235401</cx:pt>
          <cx:pt idx="242">1.7860165940216901</cx:pt>
          <cx:pt idx="243">1.2283683091926401</cx:pt>
          <cx:pt idx="244">1.1505749659915301</cx:pt>
          <cx:pt idx="245">1.2777286441461499</cx:pt>
        </cx:lvl>
      </cx:numDim>
    </cx:data>
    <cx:data id="1">
      <cx:numDim type="val">
        <cx:f>all!$AP$2:$AP$1001</cx:f>
        <cx:lvl ptCount="1000" formatCode="General">
          <cx:pt idx="0">1.1019470357594201</cx:pt>
          <cx:pt idx="1">2.2268916880304799</cx:pt>
          <cx:pt idx="2">2.87031669515095</cx:pt>
          <cx:pt idx="3">0.96243901119072495</cx:pt>
          <cx:pt idx="4">0.80240059614516701</cx:pt>
          <cx:pt idx="5">1.9714286481890699</cx:pt>
          <cx:pt idx="6">0.99961365434473604</cx:pt>
          <cx:pt idx="7">2.0754758846194101</cx:pt>
          <cx:pt idx="8">1.41575465656012</cx:pt>
          <cx:pt idx="9">2.5458812938806998</cx:pt>
          <cx:pt idx="10">0.86645681311914102</cx:pt>
          <cx:pt idx="11">0.78300543958635904</cx:pt>
          <cx:pt idx="12">1.12285604516669</cx:pt>
          <cx:pt idx="13">2.4934277156530098</cx:pt>
          <cx:pt idx="14">4.9639097458154797</cx:pt>
          <cx:pt idx="15">2.49303165802948</cx:pt>
          <cx:pt idx="16">1.17708286028564</cx:pt>
          <cx:pt idx="17">1.49770056404059</cx:pt>
          <cx:pt idx="18">1.5233301050930801</cx:pt>
          <cx:pt idx="19">0.92442802931999002</cx:pt>
          <cx:pt idx="20">3.8426694729977999</cx:pt>
          <cx:pt idx="21">0.67762642436378095</cx:pt>
          <cx:pt idx="22">1.22657712022971</cx:pt>
          <cx:pt idx="23">2.0991434576492898</cx:pt>
          <cx:pt idx="24">0.52085192997421004</cx:pt>
          <cx:pt idx="25">0.83375269626805804</cx:pt>
          <cx:pt idx="26">2.5680914167689601</cx:pt>
          <cx:pt idx="27">0.65799105365653598</cx:pt>
          <cx:pt idx="28">2.8723613822834499</cx:pt>
          <cx:pt idx="29">1.60980326671295</cx:pt>
          <cx:pt idx="30">1.1325351440253699</cx:pt>
          <cx:pt idx="31">1.29154396772555</cx:pt>
          <cx:pt idx="32">2.9477153759630101</cx:pt>
          <cx:pt idx="33">1.35738462164423</cx:pt>
          <cx:pt idx="34">0.52458076772449802</cx:pt>
          <cx:pt idx="35">0.86389554426888304</cx:pt>
          <cx:pt idx="36">1.1993831683576399</cx:pt>
          <cx:pt idx="37">0.74226381238305394</cx:pt>
          <cx:pt idx="38">7.6726185295625102</cx:pt>
          <cx:pt idx="39">2.9368805385319598</cx:pt>
          <cx:pt idx="40">1.7894213536659</cx:pt>
          <cx:pt idx="41">3.41912903785876</cx:pt>
          <cx:pt idx="42">2.2330069941026398</cx:pt>
          <cx:pt idx="43">1.8390135781832599</cx:pt>
          <cx:pt idx="44">0.69778577249768803</cx:pt>
          <cx:pt idx="45">0.98535338395781902</cx:pt>
          <cx:pt idx="46">1.9318846193421899</cx:pt>
          <cx:pt idx="47">2.7972796877171402</cx:pt>
          <cx:pt idx="48">3.54090484321073</cx:pt>
          <cx:pt idx="49">4.5335310856424096</cx:pt>
          <cx:pt idx="50">0.91151803611598703</cx:pt>
          <cx:pt idx="51">3.2884858439798998</cx:pt>
          <cx:pt idx="52">2.0048272959753399</cx:pt>
          <cx:pt idx="53">3.6578171189243198</cx:pt>
          <cx:pt idx="54">2.4433360399942501</cx:pt>
          <cx:pt idx="55">1.6712085136820301</cx:pt>
          <cx:pt idx="56">0.585177236364958</cx:pt>
          <cx:pt idx="57">1.4994622569581699</cx:pt>
          <cx:pt idx="58">0.942837728134719</cx:pt>
          <cx:pt idx="59">1.48288724296076</cx:pt>
          <cx:pt idx="60">1.49437941907045</cx:pt>
          <cx:pt idx="61">0.95968727865750203</cx:pt>
          <cx:pt idx="62">0.386758464121707</cx:pt>
          <cx:pt idx="63">2.93254425865402</cx:pt>
          <cx:pt idx="64">3.2543209126903299</cx:pt>
          <cx:pt idx="65">1.3607541862358801</cx:pt>
          <cx:pt idx="66">0.84575918276712103</cx:pt>
          <cx:pt idx="67">1.2876493257297701</cx:pt>
          <cx:pt idx="68">0.86798514396469595</cx:pt>
          <cx:pt idx="69">1.87036924065268</cx:pt>
          <cx:pt idx="70">0.86890003875920396</cx:pt>
          <cx:pt idx="71">5.8721946699075103</cx:pt>
          <cx:pt idx="72">2.8776183608795001</cx:pt>
          <cx:pt idx="73">1.3617757797088501</cx:pt>
          <cx:pt idx="74">0.74188403151331905</cx:pt>
          <cx:pt idx="75">1.57259293013517</cx:pt>
          <cx:pt idx="76">2.6250640195664401</cx:pt>
          <cx:pt idx="77">1.8371692463314</cx:pt>
          <cx:pt idx="78">0.84581414708063996</cx:pt>
          <cx:pt idx="79">0.926184078365895</cx:pt>
          <cx:pt idx="80">1.2180644461296399</cx:pt>
          <cx:pt idx="81">1.2748315510842201</cx:pt>
          <cx:pt idx="82">1.1015595620065499</cx:pt>
          <cx:pt idx="83">2.70859716582431</cx:pt>
          <cx:pt idx="84">1.61261404389511</cx:pt>
          <cx:pt idx="85">1.2920823330408899</cx:pt>
          <cx:pt idx="86">2.4782936994223799</cx:pt>
          <cx:pt idx="87">0.58866766382163804</cx:pt>
          <cx:pt idx="88">1.97100032298382</cx:pt>
          <cx:pt idx="89">3.6141573736319601</cx:pt>
          <cx:pt idx="90">2.0129445286347898</cx:pt>
          <cx:pt idx="91">2.5135108612363899</cx:pt>
          <cx:pt idx="92">0.98035057267272896</cx:pt>
          <cx:pt idx="93">1.0626788012469</cx:pt>
          <cx:pt idx="94">2.7352604714217899</cx:pt>
          <cx:pt idx="95">1.1999999728398301</cx:pt>
          <cx:pt idx="96">1.3838135284442901</cx:pt>
          <cx:pt idx="97">0.96790369064460202</cx:pt>
          <cx:pt idx="98">2.1441559367390099</cx:pt>
          <cx:pt idx="99">1.24210691782097</cx:pt>
          <cx:pt idx="100">2.3037659509116502</cx:pt>
          <cx:pt idx="101">1.94151613670637</cx:pt>
          <cx:pt idx="102">1.17149260380882</cx:pt>
          <cx:pt idx="103">0.799636938106148</cx:pt>
          <cx:pt idx="104">0.41217601566918699</cx:pt>
          <cx:pt idx="105">1.85605321807336</cx:pt>
          <cx:pt idx="106">1.6327124993549</cx:pt>
          <cx:pt idx="107">2.0059747490245301</cx:pt>
          <cx:pt idx="108">2.53522782241473</cx:pt>
          <cx:pt idx="109">0.56151058253526698</cx:pt>
          <cx:pt idx="110">1.03620235914335</cx:pt>
          <cx:pt idx="111">1.3700340075392801</cx:pt>
          <cx:pt idx="112">2.3087943537940099</cx:pt>
          <cx:pt idx="113">0.72267155793879601</cx:pt>
          <cx:pt idx="114">3.3127543008928702</cx:pt>
          <cx:pt idx="115">1.26223054642542</cx:pt>
          <cx:pt idx="116">0.86768094109170102</cx:pt>
          <cx:pt idx="117">2.8886630320944402</cx:pt>
          <cx:pt idx="118">2.2431638753474199</cx:pt>
          <cx:pt idx="119">2.4222402995989398</cx:pt>
          <cx:pt idx="120">2.7227462181544602</cx:pt>
          <cx:pt idx="121">1.9552335185144101</cx:pt>
          <cx:pt idx="122">2.86422454566218</cx:pt>
          <cx:pt idx="123">1.5177706691842301</cx:pt>
          <cx:pt idx="124">0.74415422043271096</cx:pt>
          <cx:pt idx="125">1.2492665543750201</cx:pt>
          <cx:pt idx="126">1.1556806628224701</cx:pt>
          <cx:pt idx="127">3.3895642805924502</cx:pt>
          <cx:pt idx="128">0.65768748165309099</cx:pt>
          <cx:pt idx="129">0.28982416686391099</cx:pt>
          <cx:pt idx="130">1.48671148908517</cx:pt>
          <cx:pt idx="131">0.96012040850609703</cx:pt>
          <cx:pt idx="132">8.9633101782169504</cx:pt>
          <cx:pt idx="133">2.4562253078688498</cx:pt>
          <cx:pt idx="134">1.8297053802733301</cx:pt>
          <cx:pt idx="135">2.5319296464854202</cx:pt>
          <cx:pt idx="136">1.5267811595359</cx:pt>
          <cx:pt idx="137">0.28789178960931999</cx:pt>
          <cx:pt idx="138">3.9005857975734299</cx:pt>
          <cx:pt idx="139">0.68298227149548996</cx:pt>
          <cx:pt idx="140">2.68809525218464</cx:pt>
          <cx:pt idx="141">1.0723853454200001</cx:pt>
          <cx:pt idx="142">3.1973941001126698</cx:pt>
          <cx:pt idx="143">2.6583333711227399</cx:pt>
          <cx:pt idx="144">0.73737469266584699</cx:pt>
          <cx:pt idx="145">1.5165957785078801</cx:pt>
          <cx:pt idx="146">3.1158554884140601</cx:pt>
          <cx:pt idx="147">1.86169718183741</cx:pt>
          <cx:pt idx="148">0.96767190305956396</cx:pt>
          <cx:pt idx="149">1.5166674780534</cx:pt>
          <cx:pt idx="150">1.5347346725586599</cx:pt>
          <cx:pt idx="151">5.2204645236952798</cx:pt>
          <cx:pt idx="152">3.1872890126100901</cx:pt>
          <cx:pt idx="153">0.65511182490845099</cx:pt>
          <cx:pt idx="154">0.93794720244118701</cx:pt>
          <cx:pt idx="155">1.14053752457388</cx:pt>
          <cx:pt idx="156">0.53143226298697899</cx:pt>
          <cx:pt idx="157">1.2412793162849001</cx:pt>
          <cx:pt idx="158">0.93106540401725002</cx:pt>
          <cx:pt idx="159">3.8739285632163298</cx:pt>
          <cx:pt idx="160">3.0600064871993999</cx:pt>
          <cx:pt idx="161">2.0132544522338902</cx:pt>
          <cx:pt idx="162">2.4665143212821299</cx:pt>
          <cx:pt idx="163">3.7975018040911199</cx:pt>
          <cx:pt idx="164">4.3700543312623896</cx:pt>
          <cx:pt idx="165">1.2624155707498299</cx:pt>
          <cx:pt idx="166">0.49886493271326898</cx:pt>
          <cx:pt idx="167">1.01971876345363</cx:pt>
          <cx:pt idx="168">0.727630117531746</cx:pt>
          <cx:pt idx="169">0.93155286032910101</cx:pt>
          <cx:pt idx="170">1.55828722769128</cx:pt>
          <cx:pt idx="171">5.1197482574646997</cx:pt>
          <cx:pt idx="172">1.98991062641663</cx:pt>
          <cx:pt idx="173">0.87669516337569597</cx:pt>
          <cx:pt idx="174">1.32998727546942</cx:pt>
          <cx:pt idx="175">0.61909795507249299</cx:pt>
          <cx:pt idx="176">0.75632412857853704</cx:pt>
          <cx:pt idx="177">1.95211284668105</cx:pt>
          <cx:pt idx="178">1.2534687436644101</cx:pt>
          <cx:pt idx="179">0.94351554201050503</cx:pt>
          <cx:pt idx="180">0.96626956382179796</cx:pt>
          <cx:pt idx="181">1.3324689955556099</cx:pt>
          <cx:pt idx="182">0.95349560763924801</cx:pt>
          <cx:pt idx="183">1.09027731947577</cx:pt>
          <cx:pt idx="184">3.602529662127</cx:pt>
          <cx:pt idx="185">2.7470347132775501</cx:pt>
          <cx:pt idx="186">3.9775144056234901</cx:pt>
          <cx:pt idx="187">3.7947389083113898</cx:pt>
          <cx:pt idx="188">0.29688902445175303</cx:pt>
          <cx:pt idx="189">0.78104224214761397</cx:pt>
          <cx:pt idx="190">1.5070305104486501</cx:pt>
          <cx:pt idx="191">1.0057494310585999</cx:pt>
          <cx:pt idx="192">1.8411495714635799</cx:pt>
          <cx:pt idx="193">2.7699062839920301</cx:pt>
          <cx:pt idx="194">0.76373699908164805</cx:pt>
          <cx:pt idx="195">0.99538469704763999</cx:pt>
          <cx:pt idx="196">0.53975384452684605</cx:pt>
          <cx:pt idx="197">0.54600007073340795</cx:pt>
          <cx:pt idx="198">1.14512412693234</cx:pt>
          <cx:pt idx="199">0.568619727064133</cx:pt>
          <cx:pt idx="200">0.87980214970449899</cx:pt>
          <cx:pt idx="201">1.0110027433569899</cx:pt>
          <cx:pt idx="202">2.45741599165174</cx:pt>
          <cx:pt idx="203">0.97207052784872805</cx:pt>
          <cx:pt idx="204">3.1645887485142601</cx:pt>
          <cx:pt idx="205">1.76006217927085</cx:pt>
          <cx:pt idx="206">2.2394204793730199</cx:pt>
          <cx:pt idx="207">0.43672835536226001</cx:pt>
          <cx:pt idx="208">0.56316056909671197</cx:pt>
          <cx:pt idx="209">2.2172417462766498</cx:pt>
          <cx:pt idx="210">0.88101074519413403</cx:pt>
          <cx:pt idx="211">2.1793348761321201</cx:pt>
          <cx:pt idx="212">1.41885589581047</cx:pt>
          <cx:pt idx="213">0.91959141127011601</cx:pt>
          <cx:pt idx="214">0.72665206412689598</cx:pt>
          <cx:pt idx="215">1.3964302220699401</cx:pt>
          <cx:pt idx="216">4.79933919507158</cx:pt>
          <cx:pt idx="217">1.1416435961597</cx:pt>
          <cx:pt idx="218">2.7166560034778202</cx:pt>
          <cx:pt idx="219">0.81975002060441604</cx:pt>
          <cx:pt idx="220">2.3047191710632502</cx:pt>
          <cx:pt idx="221">1.8006581592724</cx:pt>
          <cx:pt idx="222">3.4290576865815399</cx:pt>
          <cx:pt idx="223">2.6367956792279799</cx:pt>
          <cx:pt idx="224">0.85315198930182801</cx:pt>
          <cx:pt idx="225">1.1323202483466299</cx:pt>
          <cx:pt idx="226">1.4210517474826601</cx:pt>
          <cx:pt idx="227">1.05699931068243</cx:pt>
          <cx:pt idx="228">2.2050434376736701</cx:pt>
          <cx:pt idx="229">3.11669363033988</cx:pt>
          <cx:pt idx="230">1.6356720546430199</cx:pt>
          <cx:pt idx="231">2.3065966149855499</cx:pt>
          <cx:pt idx="232">1.06423867107009</cx:pt>
          <cx:pt idx="233">0.85959051290101796</cx:pt>
          <cx:pt idx="234">1.0866386132689201</cx:pt>
          <cx:pt idx="235">1.12312250770643</cx:pt>
          <cx:pt idx="236">1.3942113978823401</cx:pt>
          <cx:pt idx="237">0.50612206446944197</cx:pt>
          <cx:pt idx="238">1.50758762066115</cx:pt>
          <cx:pt idx="239">1.7541345301819999</cx:pt>
          <cx:pt idx="240">5.0213908593250203</cx:pt>
          <cx:pt idx="241">0.44044670821582699</cx:pt>
          <cx:pt idx="242">0.73224733143355702</cx:pt>
        </cx:lvl>
      </cx:numDim>
    </cx:data>
    <cx:data id="2">
      <cx:numDim type="val">
        <cx:f>all!$AQ$2:$AQ$1001</cx:f>
        <cx:lvl ptCount="1000" formatCode="General">
          <cx:pt idx="0">1.1155557771958</cx:pt>
          <cx:pt idx="1">1.65752609315141</cx:pt>
          <cx:pt idx="2">1.7127352408491601</cx:pt>
          <cx:pt idx="3">1.08392427901118</cx:pt>
          <cx:pt idx="4">2.17260326584932</cx:pt>
          <cx:pt idx="5">1.0695763751149501</cx:pt>
          <cx:pt idx="6">0.994644590990998</cx:pt>
          <cx:pt idx="7">1.04774671199372</cx:pt>
          <cx:pt idx="8">1.2563862061953699</cx:pt>
          <cx:pt idx="9">0.98697235683629803</cx:pt>
          <cx:pt idx="10">2.5172673388329998</cx:pt>
          <cx:pt idx="11">1.14841884800045</cx:pt>
          <cx:pt idx="12">1.34227666875812</cx:pt>
          <cx:pt idx="13">1.2944460953082999</cx:pt>
          <cx:pt idx="14">1.24028792812372</cx:pt>
          <cx:pt idx="15">0.73149599776431296</cx:pt>
          <cx:pt idx="16">1.07829715614794</cx:pt>
          <cx:pt idx="17">0.90523823773856904</cx:pt>
          <cx:pt idx="18">1.64576047425064</cx:pt>
          <cx:pt idx="19">1.06005189234</cx:pt>
          <cx:pt idx="20">1.1632386071594401</cx:pt>
          <cx:pt idx="21">1.3167026714457499</cx:pt>
          <cx:pt idx="22">1.0353126789653599</cx:pt>
          <cx:pt idx="23">1.3628409582446399</cx:pt>
          <cx:pt idx="24">1.1262561746059401</cx:pt>
          <cx:pt idx="25">0.97565822275359104</cx:pt>
          <cx:pt idx="26">1.5976721403409999</cx:pt>
          <cx:pt idx="27">1.0872385388169601</cx:pt>
          <cx:pt idx="28">0.90420865727260102</cx:pt>
          <cx:pt idx="29">1.30949711531355</cx:pt>
          <cx:pt idx="30">0.97425414993959003</cx:pt>
          <cx:pt idx="31">2.2421776973068899</cx:pt>
          <cx:pt idx="32">0.91119766432592997</cx:pt>
          <cx:pt idx="33">1.13916657673896</cx:pt>
          <cx:pt idx="34">1.19177465136311</cx:pt>
          <cx:pt idx="35">1.8185269508794599</cx:pt>
          <cx:pt idx="36">1.07733680560176</cx:pt>
          <cx:pt idx="37">1.1938437155324699</cx:pt>
          <cx:pt idx="38">1.47147091275872</cx:pt>
          <cx:pt idx="39">1.0507757737561101</cx:pt>
          <cx:pt idx="40">1.02315971409073</cx:pt>
          <cx:pt idx="41">2.1713193252676999</cx:pt>
          <cx:pt idx="42">1.00572952311262</cx:pt>
          <cx:pt idx="43">1.39561215252083</cx:pt>
          <cx:pt idx="44">1.32258745056043</cx:pt>
          <cx:pt idx="45">1.4001607585440901</cx:pt>
          <cx:pt idx="46">0.96458278853386403</cx:pt>
          <cx:pt idx="47">0.90309094810274804</cx:pt>
          <cx:pt idx="48">1.3410886624502301</cx:pt>
          <cx:pt idx="49">1.09461402979559</cx:pt>
          <cx:pt idx="50">1.1112971168588199</cx:pt>
          <cx:pt idx="51">0.73234961619855099</cx:pt>
          <cx:pt idx="52">1.8418345479993801</cx:pt>
          <cx:pt idx="53">1.49194926678752</cx:pt>
          <cx:pt idx="54">1.0587891323212599</cx:pt>
          <cx:pt idx="55">1.19993898802664</cx:pt>
          <cx:pt idx="56">1.7173545947995099</cx:pt>
          <cx:pt idx="57">0.855758824480638</cx:pt>
          <cx:pt idx="58">1.47912729609542</cx:pt>
          <cx:pt idx="59">1.20819069776319</cx:pt>
          <cx:pt idx="60">2.20857435676503</cx:pt>
          <cx:pt idx="61">1.2788161190741301</cx:pt>
          <cx:pt idx="62">1.9667332283757599</cx:pt>
          <cx:pt idx="63">1.57450487331672</cx:pt>
          <cx:pt idx="64">1.173204943602</cx:pt>
          <cx:pt idx="65">1.3074278410750799</cx:pt>
          <cx:pt idx="66">1.00363524523346</cx:pt>
          <cx:pt idx="67">1.2854574674091599</cx:pt>
          <cx:pt idx="68">0.683351999317103</cx:pt>
          <cx:pt idx="69">0.92675811756312099</cx:pt>
          <cx:pt idx="70">1.0451134993937501</cx:pt>
          <cx:pt idx="71">1.1142277325004899</cx:pt>
          <cx:pt idx="72">0.75368623489059206</cx:pt>
          <cx:pt idx="73">1.35943175142894</cx:pt>
          <cx:pt idx="74">0.57618760405756797</cx:pt>
          <cx:pt idx="75">1.3338269893399901</cx:pt>
          <cx:pt idx="76">1.46981134825541</cx:pt>
          <cx:pt idx="77">1.22090180395125</cx:pt>
          <cx:pt idx="78">1.20372389569341</cx:pt>
          <cx:pt idx="79">1.5777114779961401</cx:pt>
          <cx:pt idx="80">1.0690911502581899</cx:pt>
          <cx:pt idx="81">2.0048005180003901</cx:pt>
          <cx:pt idx="82">1.5487994725193599</cx:pt>
          <cx:pt idx="83">1.27154131885941</cx:pt>
          <cx:pt idx="84">1.41371130289242</cx:pt>
          <cx:pt idx="85">1.03820124333902</cx:pt>
          <cx:pt idx="86">2.1055849989686499</cx:pt>
          <cx:pt idx="87">1.16951969898644</cx:pt>
          <cx:pt idx="88">1.01641113045261</cx:pt>
          <cx:pt idx="89">1.4496702886694799</cx:pt>
          <cx:pt idx="90">1.0535198839134501</cx:pt>
          <cx:pt idx="91">0.61182254305360195</cx:pt>
          <cx:pt idx="92">0.92300171693613298</cx:pt>
          <cx:pt idx="93">1.2087370980468899</cx:pt>
          <cx:pt idx="94">2.1524190420139502</cx:pt>
          <cx:pt idx="95">0.86468237312655205</cx:pt>
          <cx:pt idx="96">1.05856874367635</cx:pt>
          <cx:pt idx="97">1.4027125161668601</cx:pt>
          <cx:pt idx="98">1.93463995749416</cx:pt>
          <cx:pt idx="99">1.3715280477726299</cx:pt>
          <cx:pt idx="100">1.2545554118303499</cx:pt>
          <cx:pt idx="101">1.6278835372935201</cx:pt>
          <cx:pt idx="102">1.91199598037134</cx:pt>
          <cx:pt idx="103">1.3652754034544801</cx:pt>
          <cx:pt idx="104">1.4425881373230101</cx:pt>
          <cx:pt idx="105">1.16176475737921</cx:pt>
          <cx:pt idx="106">0.874986520584626</cx:pt>
          <cx:pt idx="107">1.1338715423631101</cx:pt>
          <cx:pt idx="108">1.0580724337966401</cx:pt>
          <cx:pt idx="109">1.37329658693776</cx:pt>
          <cx:pt idx="110">1.75250747664998</cx:pt>
          <cx:pt idx="111">1.2492927040303301</cx:pt>
          <cx:pt idx="112">0.82251793468885503</cx:pt>
          <cx:pt idx="113">0.84012943830168196</cx:pt>
          <cx:pt idx="114">0.82937370089477602</cx:pt>
          <cx:pt idx="115">1.24834304304493</cx:pt>
          <cx:pt idx="116">1.54657732386831</cx:pt>
          <cx:pt idx="117">1.40622120114486</cx:pt>
          <cx:pt idx="118">1.5803822094956099</cx:pt>
          <cx:pt idx="119">1.5371681371488899</cx:pt>
          <cx:pt idx="120">0.92077488785137396</cx:pt>
          <cx:pt idx="121">1.6908871938410499</cx:pt>
          <cx:pt idx="122">1.40831470036123</cx:pt>
          <cx:pt idx="123">1.4820682707633801</cx:pt>
          <cx:pt idx="124">1.1700976138300001</cx:pt>
          <cx:pt idx="125">1.30637811783115</cx:pt>
          <cx:pt idx="126">1.62749159381485</cx:pt>
          <cx:pt idx="127">1.75331472678697</cx:pt>
          <cx:pt idx="128">1.3481574876784801</cx:pt>
          <cx:pt idx="129">0.84382422801800105</cx:pt>
          <cx:pt idx="130">0.89304338267301797</cx:pt>
          <cx:pt idx="131">0.88700949784592298</cx:pt>
          <cx:pt idx="132">1.04931959470914</cx:pt>
          <cx:pt idx="133">0.87180723149152906</cx:pt>
          <cx:pt idx="134">1.33195302921633</cx:pt>
          <cx:pt idx="135">1.3798663629221599</cx:pt>
          <cx:pt idx="136">1.8582257811579399</cx:pt>
          <cx:pt idx="137">1.71701640433892</cx:pt>
          <cx:pt idx="138">1.8187473974635</cx:pt>
          <cx:pt idx="139">1.2385145859306099</cx:pt>
          <cx:pt idx="140">1.1712141001720799</cx:pt>
          <cx:pt idx="141">1.5277551288172899</cx:pt>
          <cx:pt idx="142">1.1062349395708699</cx:pt>
          <cx:pt idx="143">0.64207564013298501</cx:pt>
          <cx:pt idx="144">0.930885624995058</cx:pt>
          <cx:pt idx="145">2.0777569948370398</cx:pt>
          <cx:pt idx="146">1.40426452417064</cx:pt>
          <cx:pt idx="147">1.08412270786909</cx:pt>
          <cx:pt idx="148">1.9804948655883099</cx:pt>
          <cx:pt idx="149">1.3099361201625599</cx:pt>
          <cx:pt idx="150">1.7097934214641599</cx:pt>
          <cx:pt idx="151">1.0095951972208701</cx:pt>
          <cx:pt idx="152">1.2905712010308601</cx:pt>
          <cx:pt idx="153">1.1539056416288</cx:pt>
          <cx:pt idx="154">1.7303618695123</cx:pt>
          <cx:pt idx="155">1.8057870731285699</cx:pt>
          <cx:pt idx="156">1.6089797413735001</cx:pt>
          <cx:pt idx="157">2.1732283204960599</cx:pt>
          <cx:pt idx="158">1.2167787710364699</cx:pt>
          <cx:pt idx="159">0.94631097660973995</cx:pt>
          <cx:pt idx="160">1.71829550704763</cx:pt>
          <cx:pt idx="161">1.7853086017866899</cx:pt>
          <cx:pt idx="162">1.43100597128285</cx:pt>
          <cx:pt idx="163">1.17622237389766</cx:pt>
          <cx:pt idx="164">0.90134445925182904</cx:pt>
          <cx:pt idx="165">0.74515788672176098</cx:pt>
          <cx:pt idx="166">1.3492465978369701</cx:pt>
          <cx:pt idx="167">1.60101672877482</cx:pt>
          <cx:pt idx="168">0.97612104172200298</cx:pt>
          <cx:pt idx="169">2.4408059662296102</cx:pt>
          <cx:pt idx="170">1.3779518260636601</cx:pt>
          <cx:pt idx="171">1.15846068311051</cx:pt>
          <cx:pt idx="172">1.1517710582687299</cx:pt>
          <cx:pt idx="173">0.98753870410526301</cx:pt>
          <cx:pt idx="174">1.2072074457770801</cx:pt>
          <cx:pt idx="175">1.6250935316191799</cx:pt>
          <cx:pt idx="176">0.69822256702223495</cx:pt>
          <cx:pt idx="177">1.5305534028188199</cx:pt>
          <cx:pt idx="178">0.97022244009618097</cx:pt>
          <cx:pt idx="179">1.1639154916447401</cx:pt>
          <cx:pt idx="180">1.3061156894694399</cx:pt>
          <cx:pt idx="181">1.9154957165666699</cx:pt>
          <cx:pt idx="182">1.5130248185875499</cx:pt>
          <cx:pt idx="183">1.3001662870450399</cx:pt>
          <cx:pt idx="184">0.88672248915958496</cx:pt>
          <cx:pt idx="185">1.1027606416281099</cx:pt>
          <cx:pt idx="186">0.94513324909074703</cx:pt>
          <cx:pt idx="187">1.63030792888409</cx:pt>
          <cx:pt idx="188">0.84886799447469696</cx:pt>
          <cx:pt idx="189">0.802213480232841</cx:pt>
          <cx:pt idx="190">2.2641900499431</cx:pt>
          <cx:pt idx="191">1.3352435183232401</cx:pt>
          <cx:pt idx="192">1.1919543318477399</cx:pt>
          <cx:pt idx="193">1.51122890615829</cx:pt>
          <cx:pt idx="194">1.5016046163044701</cx:pt>
          <cx:pt idx="195">1.5054793434718099</cx:pt>
          <cx:pt idx="196">1.2700028741713401</cx:pt>
          <cx:pt idx="197">0.82150023169615005</cx:pt>
          <cx:pt idx="198">1.34613489262894</cx:pt>
          <cx:pt idx="199">1.0219414335821899</cx:pt>
          <cx:pt idx="200">1.5225020095330799</cx:pt>
          <cx:pt idx="201">1.62321759164644</cx:pt>
          <cx:pt idx="202">1.6201312189919299</cx:pt>
          <cx:pt idx="203">1.4518004967479601</cx:pt>
          <cx:pt idx="204">1.4180799295981299</cx:pt>
          <cx:pt idx="205">0.89282802799284999</cx:pt>
          <cx:pt idx="206">1.08191300154165</cx:pt>
          <cx:pt idx="207">1.53092267731384</cx:pt>
          <cx:pt idx="208">1.2466373496952501</cx:pt>
          <cx:pt idx="209">0.97097415090494199</cx:pt>
          <cx:pt idx="210">1.1633364569161</cx:pt>
          <cx:pt idx="211">2.1907308926901301</cx:pt>
          <cx:pt idx="212">1.2684717817675299</cx:pt>
          <cx:pt idx="213">1.0190217562097801</cx:pt>
          <cx:pt idx="214">1.6701906067448</cx:pt>
          <cx:pt idx="215">1.85622377227882</cx:pt>
          <cx:pt idx="216">1.28995492926674</cx:pt>
          <cx:pt idx="217">1.6786330327605901</cx:pt>
          <cx:pt idx="218">1.67850896335957</cx:pt>
          <cx:pt idx="219">1.4638375796802501</cx:pt>
          <cx:pt idx="220">1.87855915555702</cx:pt>
          <cx:pt idx="221">2.0434089669503499</cx:pt>
          <cx:pt idx="222">0.69412581768556203</cx:pt>
          <cx:pt idx="223">1.51364764245336</cx:pt>
          <cx:pt idx="224">0.87645089525208297</cx:pt>
          <cx:pt idx="225">0.97649624377517596</cx:pt>
          <cx:pt idx="226">1.02932929764015</cx:pt>
          <cx:pt idx="227">1.4714259918385999</cx:pt>
          <cx:pt idx="228">1.7295636574197599</cx:pt>
          <cx:pt idx="229">1.8329961574123701</cx:pt>
          <cx:pt idx="230">0.58058146183700798</cx:pt>
          <cx:pt idx="231">1.0534475319457901</cx:pt>
          <cx:pt idx="232">1.4433587193505599</cx:pt>
          <cx:pt idx="233">1.1360141956039</cx:pt>
          <cx:pt idx="234">1.02531082981109</cx:pt>
          <cx:pt idx="235">1.1991823573560101</cx:pt>
          <cx:pt idx="236">1.7882174160323101</cx:pt>
          <cx:pt idx="237">1.32103171178343</cx:pt>
          <cx:pt idx="238">0.96930097243024305</cx:pt>
          <cx:pt idx="239">0.99348098416136899</cx:pt>
          <cx:pt idx="240">0.99299727770632595</cx:pt>
          <cx:pt idx="241">1.8776038071935099</cx:pt>
          <cx:pt idx="242">1.81350508879159</cx:pt>
          <cx:pt idx="243">0.81730455440091399</cx:pt>
          <cx:pt idx="244">0.98677833667472703</cx:pt>
          <cx:pt idx="245">2.7070578740038398</cx:pt>
          <cx:pt idx="246">0.90038364380629698</cx:pt>
          <cx:pt idx="247">1.1344053020467599</cx:pt>
          <cx:pt idx="248">1.1756233146450501</cx:pt>
        </cx:lvl>
      </cx:numDim>
    </cx:data>
    <cx:data id="3">
      <cx:numDim type="val">
        <cx:f>all!$AR$2:$AR$1001</cx:f>
        <cx:lvl ptCount="1000" formatCode="General">
          <cx:pt idx="0">0.76388014841527896</cx:pt>
          <cx:pt idx="1">2.08367503367728</cx:pt>
          <cx:pt idx="2">2.15413666171882</cx:pt>
          <cx:pt idx="3">1.18113953045952</cx:pt>
          <cx:pt idx="4">0.83020265869749499</cx:pt>
          <cx:pt idx="5">1.14871180684575</cx:pt>
          <cx:pt idx="6">2.3143183162700098</cx:pt>
          <cx:pt idx="7">2.06389791580717</cx:pt>
          <cx:pt idx="8">1.4641203845683499</cx:pt>
          <cx:pt idx="9">1.12171266457602</cx:pt>
          <cx:pt idx="10">1.1572508330943601</cx:pt>
          <cx:pt idx="11">0.92680902399657406</cx:pt>
          <cx:pt idx="12">1.37460691585457</cx:pt>
          <cx:pt idx="13">0.99623430858730799</cx:pt>
          <cx:pt idx="14">0.83994539675052604</cx:pt>
          <cx:pt idx="15">1.68118786834295</cx:pt>
          <cx:pt idx="16">1.32254922149649</cx:pt>
          <cx:pt idx="17">1.26248896418935</cx:pt>
          <cx:pt idx="18">1.73759780318568</cx:pt>
          <cx:pt idx="19">1.2824471290344099</cx:pt>
          <cx:pt idx="20">1.3346138053977801</cx:pt>
          <cx:pt idx="21">0.853631744479871</cx:pt>
          <cx:pt idx="22">0.77989569271947001</cx:pt>
          <cx:pt idx="23">0.94312612337702095</cx:pt>
          <cx:pt idx="24">1.1423597703961601</cx:pt>
          <cx:pt idx="25">1.0247401124939</cx:pt>
          <cx:pt idx="26">1.0537078442041601</cx:pt>
          <cx:pt idx="27">1.75818635363911</cx:pt>
          <cx:pt idx="28">1.3631002574062301</cx:pt>
          <cx:pt idx="29">1.4953085353440401</cx:pt>
          <cx:pt idx="30">0.71701928802242898</cx:pt>
          <cx:pt idx="31">0.64510689917416097</cx:pt>
          <cx:pt idx="32">0.99382650527425798</cx:pt>
          <cx:pt idx="33">1.91734464720463</cx:pt>
          <cx:pt idx="34">1.58357408558391</cx:pt>
          <cx:pt idx="35">1.56321314408576</cx:pt>
          <cx:pt idx="36">1.02822146955422</cx:pt>
          <cx:pt idx="37">1.30662186969862</cx:pt>
          <cx:pt idx="38">2.1393894884087601</cx:pt>
          <cx:pt idx="39">1.1216070772281801</cx:pt>
          <cx:pt idx="40">1.02393117471189</cx:pt>
          <cx:pt idx="41">0.92359025301382203</cx:pt>
          <cx:pt idx="42">1.5232839416200099</cx:pt>
          <cx:pt idx="43">1.3109013997726999</cx:pt>
          <cx:pt idx="44">0.93111215422196103</cx:pt>
          <cx:pt idx="45">1.4764609026275901</cx:pt>
          <cx:pt idx="46">1.4687692217366</cx:pt>
          <cx:pt idx="47">1.03721566987822</cx:pt>
          <cx:pt idx="48">2.1970587511211299</cx:pt>
          <cx:pt idx="49">1.8185680918293601</cx:pt>
          <cx:pt idx="50">2.0784259800118101</cx:pt>
          <cx:pt idx="51">1.46710689414785</cx:pt>
          <cx:pt idx="52">1.0757623576975099</cx:pt>
          <cx:pt idx="53">0.67243692040311798</cx:pt>
          <cx:pt idx="54">1.5065574813343099</cx:pt>
          <cx:pt idx="55">0.75283185808833997</cx:pt>
          <cx:pt idx="56">0.76524851767578494</cx:pt>
          <cx:pt idx="57">1.03138587413876</cx:pt>
          <cx:pt idx="58">1.02770824655388</cx:pt>
          <cx:pt idx="59">0.91938115601639503</cx:pt>
          <cx:pt idx="60">1.2606401160732901</cx:pt>
          <cx:pt idx="61">1.0975404207850299</cx:pt>
          <cx:pt idx="62">1.4411526668744199</cx:pt>
          <cx:pt idx="63">0.79648051639533801</cx:pt>
          <cx:pt idx="64">1.0706555340964601</cx:pt>
          <cx:pt idx="65">1.49932913885596</cx:pt>
          <cx:pt idx="66">2.0812129888731699</cx:pt>
          <cx:pt idx="67">1.46013395321434</cx:pt>
          <cx:pt idx="68">0.93298450141183298</cx:pt>
          <cx:pt idx="69">0.75934179529271995</cx:pt>
          <cx:pt idx="70">0.96270393984494695</cx:pt>
          <cx:pt idx="71">1.43118513994829</cx:pt>
          <cx:pt idx="72">0.92616448654670203</cx:pt>
          <cx:pt idx="73">0.99572103218743502</cx:pt>
          <cx:pt idx="74">1.6311658669322</cx:pt>
          <cx:pt idx="75">0.56564280715477899</cx:pt>
          <cx:pt idx="76">1.5352437010839699</cx:pt>
          <cx:pt idx="77">1.5002390489442601</cx:pt>
          <cx:pt idx="78">1.99622753527865</cx:pt>
          <cx:pt idx="79">1.8905855248302501</cx:pt>
          <cx:pt idx="80">1.2339114498970001</cx:pt>
          <cx:pt idx="81">1.18275494732172</cx:pt>
          <cx:pt idx="82">2.97057971440152</cx:pt>
          <cx:pt idx="83">0.85514247801911603</cx:pt>
          <cx:pt idx="84">1.4161920180265599</cx:pt>
          <cx:pt idx="85">1.54585636919532</cx:pt>
          <cx:pt idx="86">1.10681077587869</cx:pt>
          <cx:pt idx="87">3.3137849219855999</cx:pt>
          <cx:pt idx="88">1.42545306975814</cx:pt>
          <cx:pt idx="89">1.4118146638968301</cx:pt>
          <cx:pt idx="90">1.8644504997867399</cx:pt>
          <cx:pt idx="91">1.6513350349685201</cx:pt>
          <cx:pt idx="92">1.1475178938242001</cx:pt>
          <cx:pt idx="93">1.80520831274807</cx:pt>
          <cx:pt idx="94">0.680317609279386</cx:pt>
          <cx:pt idx="95">1.1417088675596501</cx:pt>
          <cx:pt idx="96">1.3748014307671499</cx:pt>
          <cx:pt idx="97">2.2002615286622</cx:pt>
          <cx:pt idx="98">0.813177361709021</cx:pt>
          <cx:pt idx="99">1.4918902536904599</cx:pt>
          <cx:pt idx="100">1.4583226371005</cx:pt>
          <cx:pt idx="101">0.79282828652986903</cx:pt>
          <cx:pt idx="102">0.92590538680884404</cx:pt>
          <cx:pt idx="103">0.79093838388665905</cx:pt>
          <cx:pt idx="104">1.92106645396584</cx:pt>
          <cx:pt idx="105">1.29730959228138</cx:pt>
          <cx:pt idx="106">1.3605400469822799</cx:pt>
          <cx:pt idx="107">1.04805830413469</cx:pt>
          <cx:pt idx="108">0.66363550202829602</cx:pt>
          <cx:pt idx="109">1.5251433335175399</cx:pt>
          <cx:pt idx="110">1.29948524666864</cx:pt>
          <cx:pt idx="111">1.22340754941702</cx:pt>
          <cx:pt idx="112">1.0211836362789799</cx:pt>
          <cx:pt idx="113">1.6756015159514099</cx:pt>
          <cx:pt idx="114">1.20732481321086</cx:pt>
          <cx:pt idx="115">0.88526204500655603</cx:pt>
          <cx:pt idx="116">1.0750120218742201</cx:pt>
          <cx:pt idx="117">0.92877258090752302</cx:pt>
          <cx:pt idx="118">1.20380421461767</cx:pt>
          <cx:pt idx="119">0.74383647709174106</cx:pt>
          <cx:pt idx="120">1.4514258478975599</cx:pt>
          <cx:pt idx="121">1.6435398863557</cx:pt>
          <cx:pt idx="122">1.0918771537713801</cx:pt>
          <cx:pt idx="123">1.33977059556931</cx:pt>
          <cx:pt idx="124">0.85591732804409104</cx:pt>
          <cx:pt idx="125">0.96141917536013299</cx:pt>
          <cx:pt idx="126">1.5600747633479799</cx:pt>
          <cx:pt idx="127">0.86276214062385703</cx:pt>
          <cx:pt idx="128">1.66007556359468</cx:pt>
          <cx:pt idx="129">1.45273385741212</cx:pt>
          <cx:pt idx="130">1.0211547887752901</cx:pt>
          <cx:pt idx="131">1.59707325694965</cx:pt>
          <cx:pt idx="132">1.6030883167863099</cx:pt>
          <cx:pt idx="133">1.1746875388837299</cx:pt>
          <cx:pt idx="134">0.83121948125484102</cx:pt>
          <cx:pt idx="135">1.05393479131592</cx:pt>
          <cx:pt idx="136">1.10822623311961</cx:pt>
          <cx:pt idx="137">0.86191467609651395</cx:pt>
          <cx:pt idx="138">0.83465742669572895</cx:pt>
          <cx:pt idx="139">1.2085706411352299</cx:pt>
          <cx:pt idx="140">1.17605852897815</cx:pt>
          <cx:pt idx="141">1.5206924547529099</cx:pt>
          <cx:pt idx="142">1.3026112018995599</cx:pt>
          <cx:pt idx="143">1.4909370460326701</cx:pt>
          <cx:pt idx="144">1.1175773371728199</cx:pt>
          <cx:pt idx="145">1.10407318255122</cx:pt>
          <cx:pt idx="146">0.95191780814080895</cx:pt>
          <cx:pt idx="147">0.98435218914980804</cx:pt>
          <cx:pt idx="148">1.4280149972557601</cx:pt>
          <cx:pt idx="149">1.18284188317369</cx:pt>
          <cx:pt idx="150">0.96140009308942997</cx:pt>
          <cx:pt idx="151">1.18683879383257</cx:pt>
          <cx:pt idx="152">1.5442986418879401</cx:pt>
          <cx:pt idx="153">1.31058209505534</cx:pt>
          <cx:pt idx="154">1.67560988489226</cx:pt>
          <cx:pt idx="155">0.911396817164703</cx:pt>
          <cx:pt idx="156">1.2426251295595501</cx:pt>
          <cx:pt idx="157">0.89113769704703205</cx:pt>
          <cx:pt idx="158">0.74057588159525101</cx:pt>
          <cx:pt idx="159">1.0288244487998299</cx:pt>
          <cx:pt idx="160">1.32849481466273</cx:pt>
          <cx:pt idx="161">1.31742944370309</cx:pt>
          <cx:pt idx="162">0.86760599300905505</cx:pt>
          <cx:pt idx="163">1.4142762542557401</cx:pt>
          <cx:pt idx="164">1.02896782814424</cx:pt>
          <cx:pt idx="165">1.7687449307771801</cx:pt>
          <cx:pt idx="166">1.1605977720712599</cx:pt>
          <cx:pt idx="167">1.4670663976157801</cx:pt>
          <cx:pt idx="168">1.1845325051518401</cx:pt>
          <cx:pt idx="169">0.82246851325971004</cx:pt>
          <cx:pt idx="170">1.2979035394390599</cx:pt>
          <cx:pt idx="171">2.0458251173096098</cx:pt>
          <cx:pt idx="172">0.97616228045435105</cx:pt>
          <cx:pt idx="173">1.5539496100086301</cx:pt>
          <cx:pt idx="174">0.98286923148721395</cx:pt>
          <cx:pt idx="175">1.1172122188148601</cx:pt>
          <cx:pt idx="176">1.87275644918492</cx:pt>
          <cx:pt idx="177">1.85874297370732</cx:pt>
          <cx:pt idx="178">1.1557183908645501</cx:pt>
          <cx:pt idx="179">2.4669621960858201</cx:pt>
          <cx:pt idx="180">1.80889091635384</cx:pt>
          <cx:pt idx="181">1.50533452636272</cx:pt>
          <cx:pt idx="182">0.97895865389360104</cx:pt>
          <cx:pt idx="183">1.62355965578566</cx:pt>
          <cx:pt idx="184">0.96081626367684003</cx:pt>
          <cx:pt idx="185">2.16489713706315</cx:pt>
          <cx:pt idx="186">1.26664972534604</cx:pt>
          <cx:pt idx="187">1.0930537780755401</cx:pt>
          <cx:pt idx="188">1.0805701824485101</cx:pt>
          <cx:pt idx="189">1.5513831254196599</cx:pt>
          <cx:pt idx="190">0.96508844782763004</cx:pt>
          <cx:pt idx="191">1.24640294360242</cx:pt>
          <cx:pt idx="192">1.7589878017369001</cx:pt>
          <cx:pt idx="193">0.76070322215194897</cx:pt>
          <cx:pt idx="194">1.4439463246949</cx:pt>
          <cx:pt idx="195">0.81281906425593997</cx:pt>
          <cx:pt idx="196">1.4888042691744401</cx:pt>
          <cx:pt idx="197">1.25991794991267</cx:pt>
          <cx:pt idx="198">0.48654829377783199</cx:pt>
          <cx:pt idx="199">1.12553185825225</cx:pt>
          <cx:pt idx="200">0.90774952215383897</cx:pt>
          <cx:pt idx="201">1.22366939262193</cx:pt>
          <cx:pt idx="202">0.76280640897068996</cx:pt>
          <cx:pt idx="203">0.68771561386455804</cx:pt>
          <cx:pt idx="204">0.91698776246470903</cx:pt>
          <cx:pt idx="205">0.769483529916139</cx:pt>
          <cx:pt idx="206">0.70210789518872896</cx:pt>
          <cx:pt idx="207">0.74872764277461601</cx:pt>
          <cx:pt idx="208">1.02058798864139</cx:pt>
          <cx:pt idx="209">0.96288164179806801</cx:pt>
          <cx:pt idx="210">1.4231198600498001</cx:pt>
          <cx:pt idx="211">1.74051555765555</cx:pt>
          <cx:pt idx="212">1.0417784684553899</cx:pt>
          <cx:pt idx="213">0.95687817650611695</cx:pt>
          <cx:pt idx="214">1.19570807571864</cx:pt>
          <cx:pt idx="215">1.2791048940640499</cx:pt>
          <cx:pt idx="216">1.9144429980231099</cx:pt>
          <cx:pt idx="217">1.3222205188218501</cx:pt>
          <cx:pt idx="218">1.5491105995231</cx:pt>
          <cx:pt idx="219">0.994706560915671</cx:pt>
          <cx:pt idx="220">1.3591943474202599</cx:pt>
          <cx:pt idx="221">1.0956972727804</cx:pt>
          <cx:pt idx="222">0.92093605084720698</cx:pt>
          <cx:pt idx="223">1.0294358686587599</cx:pt>
          <cx:pt idx="224">1.0221541280400399</cx:pt>
          <cx:pt idx="225">0.64004295434538105</cx:pt>
          <cx:pt idx="226">1.3505543190454301</cx:pt>
          <cx:pt idx="227">0.94064217861467103</cx:pt>
          <cx:pt idx="228">0.97585346920339999</cx:pt>
          <cx:pt idx="229">1.5877232610319101</cx:pt>
          <cx:pt idx="230">1.35864895939659</cx:pt>
          <cx:pt idx="231">1.0300961071644901</cx:pt>
          <cx:pt idx="232">0.83256881359304902</cx:pt>
          <cx:pt idx="233">1.1371972516911599</cx:pt>
          <cx:pt idx="234">0.58843174948836996</cx:pt>
          <cx:pt idx="235">1.78711732056685</cx:pt>
          <cx:pt idx="236">2.78973330443148</cx:pt>
          <cx:pt idx="237">1.1899883806831399</cx:pt>
          <cx:pt idx="238">1.43107867934869</cx:pt>
          <cx:pt idx="239">1.2013168282576601</cx:pt>
          <cx:pt idx="240">0.80422797015504199</cx:pt>
          <cx:pt idx="241">1.7011105494937</cx:pt>
          <cx:pt idx="242">0.85501554951706005</cx:pt>
          <cx:pt idx="243">0.56234485357272701</cx:pt>
          <cx:pt idx="244">1.01886172383943</cx:pt>
          <cx:pt idx="245">0.99281332765157504</cx:pt>
          <cx:pt idx="246">1.5870288385955</cx:pt>
          <cx:pt idx="247">0.96941827756758003</cx:pt>
          <cx:pt idx="248">1.2255368881045501</cx:pt>
          <cx:pt idx="249">1.0197721814467899</cx:pt>
          <cx:pt idx="250">1.09832723251298</cx:pt>
          <cx:pt idx="251">1.3671746978735</cx:pt>
          <cx:pt idx="252">1.0725134407312</cx:pt>
          <cx:pt idx="253">0.90237089004358695</cx:pt>
          <cx:pt idx="254">1.3294015665716901</cx:pt>
          <cx:pt idx="255">1.2035538602687701</cx:pt>
          <cx:pt idx="256">1.0474828376368599</cx:pt>
          <cx:pt idx="257">1.0072424533045901</cx:pt>
          <cx:pt idx="258">0.70248781875691702</cx:pt>
          <cx:pt idx="259">1.5899630992495</cx:pt>
          <cx:pt idx="260">1.49700619776919</cx:pt>
          <cx:pt idx="261">1.7779763276667</cx:pt>
        </cx:lvl>
      </cx:numDim>
    </cx:data>
  </cx:chartData>
  <cx:chart>
    <cx:title pos="t" align="ctr" overlay="0">
      <cx:tx>
        <cx:txData>
          <cx:v>Dataset7</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Dataset7</a:t>
          </a:r>
        </a:p>
      </cx:txPr>
    </cx:title>
    <cx:plotArea>
      <cx:plotAreaRegion>
        <cx:series layoutId="boxWhisker" uniqueId="{9444EC2B-B358-274F-B4A7-7DE345578124}">
          <cx:tx>
            <cx:txData>
              <cx:f>all!$AO$1</cx:f>
              <cx:v>node 1</cx:v>
            </cx:txData>
          </cx:tx>
          <cx:dataId val="0"/>
          <cx:layoutPr>
            <cx:visibility meanLine="0" meanMarker="1" nonoutliers="0" outliers="1"/>
            <cx:statistics quartileMethod="exclusive"/>
          </cx:layoutPr>
        </cx:series>
        <cx:series layoutId="boxWhisker" uniqueId="{FD560A87-1830-CB49-9CFB-229C8A64F6DC}">
          <cx:tx>
            <cx:txData>
              <cx:f>all!$AP$1</cx:f>
              <cx:v>node 2</cx:v>
            </cx:txData>
          </cx:tx>
          <cx:dataId val="1"/>
          <cx:layoutPr>
            <cx:visibility meanLine="0" meanMarker="1" nonoutliers="0" outliers="1"/>
            <cx:statistics quartileMethod="exclusive"/>
          </cx:layoutPr>
        </cx:series>
        <cx:series layoutId="boxWhisker" uniqueId="{D539DCE7-A12E-6440-A628-3151A6D17FE6}">
          <cx:tx>
            <cx:txData>
              <cx:f>all!$AQ$1</cx:f>
              <cx:v>node 3</cx:v>
            </cx:txData>
          </cx:tx>
          <cx:dataId val="2"/>
          <cx:layoutPr>
            <cx:visibility meanLine="0" meanMarker="1" nonoutliers="0" outliers="1"/>
            <cx:statistics quartileMethod="exclusive"/>
          </cx:layoutPr>
        </cx:series>
        <cx:series layoutId="boxWhisker" uniqueId="{EA2104DD-F11C-DB4E-88CF-679AED19B78D}">
          <cx:tx>
            <cx:txData>
              <cx:f>all!$AR$1</cx:f>
              <cx:v>node 4</cx:v>
            </cx:txData>
          </cx:tx>
          <cx:dataId val="3"/>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060F-39F6-A669-FBFC-7877C38DF8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366A2D-171A-76B8-C95A-7CDA3A1C9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45AB24-F28E-8A7B-7754-91D27F7FF174}"/>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AEF95CEE-E61F-10FE-C5C2-6D1A4CC25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9B27C-7AFC-2CC7-4718-624C64E67364}"/>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23294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A499-1446-7836-259B-777F8D786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E3A06-406B-BAFD-C8BA-31B0A0087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062A-D65F-43C7-2145-DE13AA88A1E5}"/>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84D4375C-6923-0FFD-3FB3-86F07B986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22CFE-C4F5-0A65-1E0F-D72F61D0423B}"/>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90020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26CAFE-4548-086C-49E4-9E8AAC8A6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AA8B3D-C759-F855-B2AF-0B9F5E7B50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5F60C-7CDC-85CC-05FF-CE2A01AF1A54}"/>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D762551D-4761-43F4-9069-13B4DE5D0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AA3F9-DE7D-2751-2F3A-AA97CC1EB8D7}"/>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237998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D7BC9-4071-6375-9508-6FD2E5EAF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F8594-1BD6-E8F2-57BD-93816E2F8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81803-DA80-3C2C-676E-F8A27F7C0590}"/>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F0622858-91BA-4469-7214-1D875F74D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53723-CE62-ED7C-6CFB-3D2A087988F6}"/>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232245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E10E-3C2F-029F-A469-09153F24C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BFA64E-9B34-85DF-DA0F-07380BC1B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7FA858-0F36-7350-4005-3C725EB366FF}"/>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C0F9D40E-3EB2-B5F1-1894-59EF7160D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AD47E-C207-F0FC-07D3-41380EC6C0B2}"/>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3112179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6F85-6373-4191-A828-007366B4B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607364-D19F-B117-C38E-DF8374F186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9B8584-E445-D5B0-C757-8FE43B8BF2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52FC9E-AB8A-02F2-3832-1378C0C471B3}"/>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6" name="Footer Placeholder 5">
            <a:extLst>
              <a:ext uri="{FF2B5EF4-FFF2-40B4-BE49-F238E27FC236}">
                <a16:creationId xmlns:a16="http://schemas.microsoft.com/office/drawing/2014/main" id="{11F25983-3CCB-F1AF-6091-30E44CFAE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4B7CD-0EF1-C2E9-FCC1-50E242A3971D}"/>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154510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6BEE-A747-7B57-D683-5EC60A3673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BAA522-36D4-A106-AA8F-10B04D71C7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1FC73-62D2-CD30-9587-C0C9ECE2A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F2585-278C-5268-1807-C76A01E30A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DE45-E8DA-08FF-0331-EB9770CB37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AE460-BCE8-4958-DB2E-5EFFF1E7312A}"/>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8" name="Footer Placeholder 7">
            <a:extLst>
              <a:ext uri="{FF2B5EF4-FFF2-40B4-BE49-F238E27FC236}">
                <a16:creationId xmlns:a16="http://schemas.microsoft.com/office/drawing/2014/main" id="{D340DB4B-C2FB-7C8D-0455-495E3FD1F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3554B5-86E3-9CE4-5A9E-930CB1A9576B}"/>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1864423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D9BA-39D9-A106-7A6A-2839610EC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56DEF7-3EE2-E76D-6FBA-39DE086315BA}"/>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4" name="Footer Placeholder 3">
            <a:extLst>
              <a:ext uri="{FF2B5EF4-FFF2-40B4-BE49-F238E27FC236}">
                <a16:creationId xmlns:a16="http://schemas.microsoft.com/office/drawing/2014/main" id="{9D0CDD44-84A4-2894-05FC-2349F15FBB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7158FB-2A39-14B2-DB15-B3CA9A0F8B65}"/>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335132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C269A6-8602-196A-7627-8F3742AE995A}"/>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3" name="Footer Placeholder 2">
            <a:extLst>
              <a:ext uri="{FF2B5EF4-FFF2-40B4-BE49-F238E27FC236}">
                <a16:creationId xmlns:a16="http://schemas.microsoft.com/office/drawing/2014/main" id="{0C9967A2-A744-37A0-8B04-D40505CD86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444DB3-4D6E-FA8A-147E-880DA0F29786}"/>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895791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D7F7-42CE-BCDE-135D-F034708AE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74F675-2E30-12A3-C43B-D0815623BD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8C6DA5-320E-B09B-5EB2-404190DE4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78BDC-3CE3-8E6A-1345-7F54213029EE}"/>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6" name="Footer Placeholder 5">
            <a:extLst>
              <a:ext uri="{FF2B5EF4-FFF2-40B4-BE49-F238E27FC236}">
                <a16:creationId xmlns:a16="http://schemas.microsoft.com/office/drawing/2014/main" id="{B8B9F5F6-F976-C69B-EF9A-896A6E822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1A9EF-CB17-456A-9AA9-504476E0FB4A}"/>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169224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40AF-5346-FD0F-0B88-47BE160E8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4FDE46-77FE-17D3-C88A-EE3232AC72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5A7791-09E3-3B39-4DAE-24EAF66C8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F45A9-C069-3857-DC2F-38BBCEC741BA}"/>
              </a:ext>
            </a:extLst>
          </p:cNvPr>
          <p:cNvSpPr>
            <a:spLocks noGrp="1"/>
          </p:cNvSpPr>
          <p:nvPr>
            <p:ph type="dt" sz="half" idx="10"/>
          </p:nvPr>
        </p:nvSpPr>
        <p:spPr/>
        <p:txBody>
          <a:bodyPr/>
          <a:lstStyle/>
          <a:p>
            <a:fld id="{DFDF4D14-1D7B-EF40-9860-2CE379303491}" type="datetimeFigureOut">
              <a:rPr lang="en-US" smtClean="0"/>
              <a:t>6/6/22</a:t>
            </a:fld>
            <a:endParaRPr lang="en-US"/>
          </a:p>
        </p:txBody>
      </p:sp>
      <p:sp>
        <p:nvSpPr>
          <p:cNvPr id="6" name="Footer Placeholder 5">
            <a:extLst>
              <a:ext uri="{FF2B5EF4-FFF2-40B4-BE49-F238E27FC236}">
                <a16:creationId xmlns:a16="http://schemas.microsoft.com/office/drawing/2014/main" id="{5B7B591C-4FE0-046A-6C0C-64036EECEF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526BE-7D41-2642-FA2A-D9938A703EB9}"/>
              </a:ext>
            </a:extLst>
          </p:cNvPr>
          <p:cNvSpPr>
            <a:spLocks noGrp="1"/>
          </p:cNvSpPr>
          <p:nvPr>
            <p:ph type="sldNum" sz="quarter" idx="12"/>
          </p:nvPr>
        </p:nvSpPr>
        <p:spPr/>
        <p:txBody>
          <a:bodyPr/>
          <a:lstStyle/>
          <a:p>
            <a:fld id="{2F73D367-FA58-4E45-B004-6D25EDF11694}" type="slidenum">
              <a:rPr lang="en-US" smtClean="0"/>
              <a:t>‹#›</a:t>
            </a:fld>
            <a:endParaRPr lang="en-US"/>
          </a:p>
        </p:txBody>
      </p:sp>
    </p:spTree>
    <p:extLst>
      <p:ext uri="{BB962C8B-B14F-4D97-AF65-F5344CB8AC3E}">
        <p14:creationId xmlns:p14="http://schemas.microsoft.com/office/powerpoint/2010/main" val="171841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6CA23-CE51-82E6-507B-8C6589F0FB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F1AAFF-BE36-E342-3BF4-C11EF2FF1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A4F24-D3B9-E323-5664-DD7F9347A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F4D14-1D7B-EF40-9860-2CE379303491}" type="datetimeFigureOut">
              <a:rPr lang="en-US" smtClean="0"/>
              <a:t>6/6/22</a:t>
            </a:fld>
            <a:endParaRPr lang="en-US"/>
          </a:p>
        </p:txBody>
      </p:sp>
      <p:sp>
        <p:nvSpPr>
          <p:cNvPr id="5" name="Footer Placeholder 4">
            <a:extLst>
              <a:ext uri="{FF2B5EF4-FFF2-40B4-BE49-F238E27FC236}">
                <a16:creationId xmlns:a16="http://schemas.microsoft.com/office/drawing/2014/main" id="{6CB78D20-8756-B79C-8369-18B96E20A3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C8ECF8-6645-62BE-48AD-3C8B47E6F4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3D367-FA58-4E45-B004-6D25EDF11694}" type="slidenum">
              <a:rPr lang="en-US" smtClean="0"/>
              <a:t>‹#›</a:t>
            </a:fld>
            <a:endParaRPr lang="en-US"/>
          </a:p>
        </p:txBody>
      </p:sp>
    </p:spTree>
    <p:extLst>
      <p:ext uri="{BB962C8B-B14F-4D97-AF65-F5344CB8AC3E}">
        <p14:creationId xmlns:p14="http://schemas.microsoft.com/office/powerpoint/2010/main" val="240671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4/relationships/chartEx" Target="../charts/chartEx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4/relationships/chartEx" Target="../charts/chartEx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E8BA-1D4D-97D3-BFA0-40870ACF52A1}"/>
              </a:ext>
            </a:extLst>
          </p:cNvPr>
          <p:cNvSpPr>
            <a:spLocks noGrp="1"/>
          </p:cNvSpPr>
          <p:nvPr>
            <p:ph type="ctrTitle"/>
          </p:nvPr>
        </p:nvSpPr>
        <p:spPr/>
        <p:txBody>
          <a:bodyPr/>
          <a:lstStyle/>
          <a:p>
            <a:r>
              <a:rPr lang="en-US" dirty="0"/>
              <a:t>Summary of results</a:t>
            </a:r>
          </a:p>
        </p:txBody>
      </p:sp>
      <p:sp>
        <p:nvSpPr>
          <p:cNvPr id="3" name="Subtitle 2">
            <a:extLst>
              <a:ext uri="{FF2B5EF4-FFF2-40B4-BE49-F238E27FC236}">
                <a16:creationId xmlns:a16="http://schemas.microsoft.com/office/drawing/2014/main" id="{B23FE66F-0575-B0CF-6918-A7C9CEAF4E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552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D41A-9794-645F-286D-07B67F41AC9A}"/>
              </a:ext>
            </a:extLst>
          </p:cNvPr>
          <p:cNvSpPr>
            <a:spLocks noGrp="1"/>
          </p:cNvSpPr>
          <p:nvPr>
            <p:ph type="title"/>
          </p:nvPr>
        </p:nvSpPr>
        <p:spPr/>
        <p:txBody>
          <a:bodyPr/>
          <a:lstStyle/>
          <a:p>
            <a:r>
              <a:rPr lang="en-US" dirty="0"/>
              <a:t>Dataset 7: hard</a:t>
            </a:r>
          </a:p>
        </p:txBody>
      </p:sp>
      <p:graphicFrame>
        <p:nvGraphicFramePr>
          <p:cNvPr id="5" name="Content Placeholder 4">
            <a:extLst>
              <a:ext uri="{FF2B5EF4-FFF2-40B4-BE49-F238E27FC236}">
                <a16:creationId xmlns:a16="http://schemas.microsoft.com/office/drawing/2014/main" id="{0F1A6AAC-1EF1-DB3B-F9CA-F558684C9CA8}"/>
              </a:ext>
            </a:extLst>
          </p:cNvPr>
          <p:cNvGraphicFramePr>
            <a:graphicFrameLocks noGrp="1"/>
          </p:cNvGraphicFramePr>
          <p:nvPr>
            <p:ph idx="1"/>
            <p:extLst>
              <p:ext uri="{D42A27DB-BD31-4B8C-83A1-F6EECF244321}">
                <p14:modId xmlns:p14="http://schemas.microsoft.com/office/powerpoint/2010/main" val="1336926869"/>
              </p:ext>
            </p:extLst>
          </p:nvPr>
        </p:nvGraphicFramePr>
        <p:xfrm>
          <a:off x="838200" y="1662113"/>
          <a:ext cx="5143502" cy="1016000"/>
        </p:xfrm>
        <a:graphic>
          <a:graphicData uri="http://schemas.openxmlformats.org/drawingml/2006/table">
            <a:tbl>
              <a:tblPr>
                <a:tableStyleId>{5C22544A-7EE6-4342-B048-85BDC9FD1C3A}</a:tableStyleId>
              </a:tblPr>
              <a:tblGrid>
                <a:gridCol w="828164">
                  <a:extLst>
                    <a:ext uri="{9D8B030D-6E8A-4147-A177-3AD203B41FA5}">
                      <a16:colId xmlns:a16="http://schemas.microsoft.com/office/drawing/2014/main" val="3782832659"/>
                    </a:ext>
                  </a:extLst>
                </a:gridCol>
                <a:gridCol w="1193064">
                  <a:extLst>
                    <a:ext uri="{9D8B030D-6E8A-4147-A177-3AD203B41FA5}">
                      <a16:colId xmlns:a16="http://schemas.microsoft.com/office/drawing/2014/main" val="1436359723"/>
                    </a:ext>
                  </a:extLst>
                </a:gridCol>
                <a:gridCol w="888452">
                  <a:extLst>
                    <a:ext uri="{9D8B030D-6E8A-4147-A177-3AD203B41FA5}">
                      <a16:colId xmlns:a16="http://schemas.microsoft.com/office/drawing/2014/main" val="4229927202"/>
                    </a:ext>
                  </a:extLst>
                </a:gridCol>
                <a:gridCol w="1040758">
                  <a:extLst>
                    <a:ext uri="{9D8B030D-6E8A-4147-A177-3AD203B41FA5}">
                      <a16:colId xmlns:a16="http://schemas.microsoft.com/office/drawing/2014/main" val="243669972"/>
                    </a:ext>
                  </a:extLst>
                </a:gridCol>
                <a:gridCol w="1193064">
                  <a:extLst>
                    <a:ext uri="{9D8B030D-6E8A-4147-A177-3AD203B41FA5}">
                      <a16:colId xmlns:a16="http://schemas.microsoft.com/office/drawing/2014/main" val="4058441837"/>
                    </a:ext>
                  </a:extLst>
                </a:gridCol>
              </a:tblGrid>
              <a:tr h="203200">
                <a:tc>
                  <a:txBody>
                    <a:bodyPr/>
                    <a:lstStyle/>
                    <a:p>
                      <a:pPr algn="l" fontAlgn="b"/>
                      <a:r>
                        <a:rPr lang="en-US" sz="1200" u="none" strike="noStrike">
                          <a:effectLst/>
                        </a:rPr>
                        <a:t>mu</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sigma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skewness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7197174"/>
                  </a:ext>
                </a:extLst>
              </a:tr>
              <a:tr h="203200">
                <a:tc>
                  <a:txBody>
                    <a:bodyPr/>
                    <a:lstStyle/>
                    <a:p>
                      <a:pPr algn="r" fontAlgn="b"/>
                      <a:r>
                        <a:rPr lang="en-US" sz="1200" u="none" strike="noStrike">
                          <a:effectLst/>
                        </a:rPr>
                        <a:t>0.50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4813487"/>
                  </a:ext>
                </a:extLst>
              </a:tr>
              <a:tr h="203200">
                <a:tc>
                  <a:txBody>
                    <a:bodyPr/>
                    <a:lstStyle/>
                    <a:p>
                      <a:pPr algn="r" fontAlgn="b"/>
                      <a:r>
                        <a:rPr lang="en-US" sz="1200" u="none" strike="noStrike">
                          <a:effectLst/>
                        </a:rPr>
                        <a:t>0.33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3368418"/>
                  </a:ext>
                </a:extLst>
              </a:tr>
              <a:tr h="203200">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4307508"/>
                  </a:ext>
                </a:extLst>
              </a:tr>
              <a:tr h="203200">
                <a:tc>
                  <a:txBody>
                    <a:bodyPr/>
                    <a:lstStyle/>
                    <a:p>
                      <a:pPr algn="r" fontAlgn="b"/>
                      <a:r>
                        <a:rPr lang="en-US" sz="1200" u="none" strike="noStrike">
                          <a:effectLst/>
                        </a:rPr>
                        <a:t>0.20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0.95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2159924"/>
                  </a:ext>
                </a:extLst>
              </a:tr>
            </a:tbl>
          </a:graphicData>
        </a:graphic>
      </p:graphicFrame>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531796E-BAE5-0602-54E0-F7887EE069B6}"/>
                  </a:ext>
                </a:extLst>
              </p:cNvPr>
              <p:cNvGraphicFramePr/>
              <p:nvPr>
                <p:extLst>
                  <p:ext uri="{D42A27DB-BD31-4B8C-83A1-F6EECF244321}">
                    <p14:modId xmlns:p14="http://schemas.microsoft.com/office/powerpoint/2010/main" val="574539995"/>
                  </p:ext>
                </p:extLst>
              </p:nvPr>
            </p:nvGraphicFramePr>
            <p:xfrm>
              <a:off x="6781800" y="319088"/>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1531796E-BAE5-0602-54E0-F7887EE069B6}"/>
                  </a:ext>
                </a:extLst>
              </p:cNvPr>
              <p:cNvPicPr>
                <a:picLocks noGrp="1" noRot="1" noChangeAspect="1" noMove="1" noResize="1" noEditPoints="1" noAdjustHandles="1" noChangeArrowheads="1" noChangeShapeType="1"/>
              </p:cNvPicPr>
              <p:nvPr/>
            </p:nvPicPr>
            <p:blipFill>
              <a:blip r:embed="rId3"/>
              <a:stretch>
                <a:fillRect/>
              </a:stretch>
            </p:blipFill>
            <p:spPr>
              <a:xfrm>
                <a:off x="6781800" y="319088"/>
                <a:ext cx="4572000" cy="2743200"/>
              </a:xfrm>
              <a:prstGeom prst="rect">
                <a:avLst/>
              </a:prstGeom>
            </p:spPr>
          </p:pic>
        </mc:Fallback>
      </mc:AlternateContent>
      <p:pic>
        <p:nvPicPr>
          <p:cNvPr id="7" name="Picture 6">
            <a:extLst>
              <a:ext uri="{FF2B5EF4-FFF2-40B4-BE49-F238E27FC236}">
                <a16:creationId xmlns:a16="http://schemas.microsoft.com/office/drawing/2014/main" id="{19F187AB-596F-B64A-5D57-AB92F8A4619C}"/>
              </a:ext>
            </a:extLst>
          </p:cNvPr>
          <p:cNvPicPr>
            <a:picLocks noChangeAspect="1"/>
          </p:cNvPicPr>
          <p:nvPr/>
        </p:nvPicPr>
        <p:blipFill>
          <a:blip r:embed="rId4"/>
          <a:stretch>
            <a:fillRect/>
          </a:stretch>
        </p:blipFill>
        <p:spPr>
          <a:xfrm>
            <a:off x="0" y="3863010"/>
            <a:ext cx="12192000" cy="1182502"/>
          </a:xfrm>
          <a:prstGeom prst="rect">
            <a:avLst/>
          </a:prstGeom>
        </p:spPr>
      </p:pic>
      <p:sp>
        <p:nvSpPr>
          <p:cNvPr id="3" name="TextBox 2">
            <a:extLst>
              <a:ext uri="{FF2B5EF4-FFF2-40B4-BE49-F238E27FC236}">
                <a16:creationId xmlns:a16="http://schemas.microsoft.com/office/drawing/2014/main" id="{5FE0D46B-C7A4-A38A-04DA-CD5A193EA85C}"/>
              </a:ext>
            </a:extLst>
          </p:cNvPr>
          <p:cNvSpPr txBox="1"/>
          <p:nvPr/>
        </p:nvSpPr>
        <p:spPr>
          <a:xfrm>
            <a:off x="940905" y="5552661"/>
            <a:ext cx="10774018" cy="646331"/>
          </a:xfrm>
          <a:prstGeom prst="rect">
            <a:avLst/>
          </a:prstGeom>
          <a:noFill/>
        </p:spPr>
        <p:txBody>
          <a:bodyPr wrap="square" rtlCol="0">
            <a:spAutoFit/>
          </a:bodyPr>
          <a:lstStyle/>
          <a:p>
            <a:r>
              <a:rPr lang="en-US" dirty="0"/>
              <a:t>Each red color implies that we found evidence that the tree built with the associated metric was at least not as good as (p-value&lt;0.01 from 30 replications) tree built with another metric when compared in the same metric.</a:t>
            </a:r>
          </a:p>
        </p:txBody>
      </p:sp>
    </p:spTree>
    <p:extLst>
      <p:ext uri="{BB962C8B-B14F-4D97-AF65-F5344CB8AC3E}">
        <p14:creationId xmlns:p14="http://schemas.microsoft.com/office/powerpoint/2010/main" val="307228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8F0037-2BFA-EC04-1732-2AA1E88EF5DC}"/>
              </a:ext>
            </a:extLst>
          </p:cNvPr>
          <p:cNvPicPr>
            <a:picLocks noChangeAspect="1"/>
          </p:cNvPicPr>
          <p:nvPr/>
        </p:nvPicPr>
        <p:blipFill rotWithShape="1">
          <a:blip r:embed="rId2"/>
          <a:srcRect b="1893"/>
          <a:stretch/>
        </p:blipFill>
        <p:spPr>
          <a:xfrm>
            <a:off x="0" y="142875"/>
            <a:ext cx="12192000" cy="2735792"/>
          </a:xfrm>
          <a:prstGeom prst="rect">
            <a:avLst/>
          </a:prstGeom>
        </p:spPr>
      </p:pic>
      <p:sp>
        <p:nvSpPr>
          <p:cNvPr id="5" name="TextBox 4">
            <a:extLst>
              <a:ext uri="{FF2B5EF4-FFF2-40B4-BE49-F238E27FC236}">
                <a16:creationId xmlns:a16="http://schemas.microsoft.com/office/drawing/2014/main" id="{A3E69FB8-30E9-ECA6-C014-59C63EA0CC20}"/>
              </a:ext>
            </a:extLst>
          </p:cNvPr>
          <p:cNvSpPr txBox="1"/>
          <p:nvPr/>
        </p:nvSpPr>
        <p:spPr>
          <a:xfrm>
            <a:off x="521395" y="2931471"/>
            <a:ext cx="10372725" cy="3970318"/>
          </a:xfrm>
          <a:prstGeom prst="rect">
            <a:avLst/>
          </a:prstGeom>
          <a:noFill/>
        </p:spPr>
        <p:txBody>
          <a:bodyPr wrap="square" rtlCol="0">
            <a:spAutoFit/>
          </a:bodyPr>
          <a:lstStyle/>
          <a:p>
            <a:r>
              <a:rPr lang="en-US" dirty="0"/>
              <a:t>Summary of observations: </a:t>
            </a:r>
          </a:p>
          <a:p>
            <a:pPr marL="285750" indent="-285750">
              <a:buFontTx/>
              <a:buChar char="-"/>
            </a:pPr>
            <a:r>
              <a:rPr lang="en-US" dirty="0"/>
              <a:t>Train and test are noticeably different and train is worse than test… why?</a:t>
            </a:r>
          </a:p>
          <a:p>
            <a:pPr marL="285750" indent="-285750">
              <a:buFontTx/>
              <a:buChar char="-"/>
            </a:pPr>
            <a:r>
              <a:rPr lang="en-US" dirty="0"/>
              <a:t>As we expect SSE does poorly (on train only though!) </a:t>
            </a:r>
          </a:p>
          <a:p>
            <a:pPr marL="285750" indent="-285750">
              <a:buFontTx/>
              <a:buChar char="-"/>
            </a:pPr>
            <a:r>
              <a:rPr lang="en-US" dirty="0"/>
              <a:t>CRPS and IS1 both do better than others and relatively similarly (when test is rejected is for not having evidence that one is better than the other). </a:t>
            </a:r>
          </a:p>
          <a:p>
            <a:pPr marL="285750" indent="-285750">
              <a:buFontTx/>
              <a:buChar char="-"/>
            </a:pPr>
            <a:r>
              <a:rPr lang="en-US" dirty="0"/>
              <a:t>Increasing the pruning threshold seems to make things slightly worse (this was not the same for other datasets but also notice, in the train set higher thresholds is better for IS1).</a:t>
            </a:r>
          </a:p>
          <a:p>
            <a:pPr marL="285750" indent="-285750">
              <a:buFontTx/>
              <a:buChar char="-"/>
            </a:pPr>
            <a:endParaRPr lang="en-US" dirty="0"/>
          </a:p>
          <a:p>
            <a:r>
              <a:rPr lang="en-US" dirty="0"/>
              <a:t>Suggestion for the refined experiment:</a:t>
            </a:r>
          </a:p>
          <a:p>
            <a:pPr marL="285750" indent="-285750">
              <a:buFontTx/>
              <a:buChar char="-"/>
            </a:pPr>
            <a:r>
              <a:rPr lang="en-US" dirty="0"/>
              <a:t>Save the data in a single table with X fixed, and Y1 and Y2 changing based on dataset 6 and 7. This will reduce the variability even more. </a:t>
            </a:r>
          </a:p>
          <a:p>
            <a:pPr marL="285750" indent="-285750">
              <a:buFontTx/>
              <a:buChar char="-"/>
            </a:pPr>
            <a:r>
              <a:rPr lang="en-US" dirty="0"/>
              <a:t>Use the template above to record the data. </a:t>
            </a:r>
          </a:p>
          <a:p>
            <a:pPr marL="285750" indent="-285750">
              <a:buFontTx/>
              <a:buChar char="-"/>
            </a:pPr>
            <a:r>
              <a:rPr lang="en-US" dirty="0"/>
              <a:t>Double check why train is worse than test in the above.</a:t>
            </a:r>
          </a:p>
          <a:p>
            <a:pPr marL="285750" indent="-285750">
              <a:buFontTx/>
              <a:buChar char="-"/>
            </a:pPr>
            <a:r>
              <a:rPr lang="en-US" dirty="0"/>
              <a:t>Since interval score is one-sided, we need to avoid distributions that have the support on the reals. </a:t>
            </a:r>
          </a:p>
        </p:txBody>
      </p:sp>
    </p:spTree>
    <p:extLst>
      <p:ext uri="{BB962C8B-B14F-4D97-AF65-F5344CB8AC3E}">
        <p14:creationId xmlns:p14="http://schemas.microsoft.com/office/powerpoint/2010/main" val="3488209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A23ED-B6DB-D593-E80C-BFEE2C5E8696}"/>
              </a:ext>
            </a:extLst>
          </p:cNvPr>
          <p:cNvPicPr>
            <a:picLocks noChangeAspect="1"/>
          </p:cNvPicPr>
          <p:nvPr/>
        </p:nvPicPr>
        <p:blipFill>
          <a:blip r:embed="rId2"/>
          <a:stretch>
            <a:fillRect/>
          </a:stretch>
        </p:blipFill>
        <p:spPr>
          <a:xfrm>
            <a:off x="-436716" y="697954"/>
            <a:ext cx="3711808" cy="1154572"/>
          </a:xfrm>
          <a:prstGeom prst="rect">
            <a:avLst/>
          </a:prstGeom>
        </p:spPr>
      </p:pic>
      <p:pic>
        <p:nvPicPr>
          <p:cNvPr id="5" name="Picture 4">
            <a:extLst>
              <a:ext uri="{FF2B5EF4-FFF2-40B4-BE49-F238E27FC236}">
                <a16:creationId xmlns:a16="http://schemas.microsoft.com/office/drawing/2014/main" id="{03D525E7-70EB-6D44-6EB1-F2CBA86BBD63}"/>
              </a:ext>
            </a:extLst>
          </p:cNvPr>
          <p:cNvPicPr>
            <a:picLocks noChangeAspect="1"/>
          </p:cNvPicPr>
          <p:nvPr/>
        </p:nvPicPr>
        <p:blipFill>
          <a:blip r:embed="rId3"/>
          <a:stretch>
            <a:fillRect/>
          </a:stretch>
        </p:blipFill>
        <p:spPr>
          <a:xfrm>
            <a:off x="3241372" y="697954"/>
            <a:ext cx="2305040" cy="1152520"/>
          </a:xfrm>
          <a:prstGeom prst="rect">
            <a:avLst/>
          </a:prstGeom>
        </p:spPr>
      </p:pic>
      <p:pic>
        <p:nvPicPr>
          <p:cNvPr id="6" name="Picture 5">
            <a:extLst>
              <a:ext uri="{FF2B5EF4-FFF2-40B4-BE49-F238E27FC236}">
                <a16:creationId xmlns:a16="http://schemas.microsoft.com/office/drawing/2014/main" id="{0FB0D2CD-AE5B-7960-598C-21A91C9ED2E3}"/>
              </a:ext>
            </a:extLst>
          </p:cNvPr>
          <p:cNvPicPr>
            <a:picLocks noChangeAspect="1"/>
          </p:cNvPicPr>
          <p:nvPr/>
        </p:nvPicPr>
        <p:blipFill>
          <a:blip r:embed="rId4"/>
          <a:stretch>
            <a:fillRect/>
          </a:stretch>
        </p:blipFill>
        <p:spPr>
          <a:xfrm>
            <a:off x="5400528" y="684967"/>
            <a:ext cx="2305040" cy="1167233"/>
          </a:xfrm>
          <a:prstGeom prst="rect">
            <a:avLst/>
          </a:prstGeom>
        </p:spPr>
      </p:pic>
      <p:pic>
        <p:nvPicPr>
          <p:cNvPr id="7" name="Picture 6">
            <a:extLst>
              <a:ext uri="{FF2B5EF4-FFF2-40B4-BE49-F238E27FC236}">
                <a16:creationId xmlns:a16="http://schemas.microsoft.com/office/drawing/2014/main" id="{E1546825-CE5A-2D08-79DA-E6DDE88B1134}"/>
              </a:ext>
            </a:extLst>
          </p:cNvPr>
          <p:cNvPicPr>
            <a:picLocks noChangeAspect="1"/>
          </p:cNvPicPr>
          <p:nvPr/>
        </p:nvPicPr>
        <p:blipFill>
          <a:blip r:embed="rId5"/>
          <a:stretch>
            <a:fillRect/>
          </a:stretch>
        </p:blipFill>
        <p:spPr>
          <a:xfrm>
            <a:off x="7537448" y="685865"/>
            <a:ext cx="2293556" cy="1161671"/>
          </a:xfrm>
          <a:prstGeom prst="rect">
            <a:avLst/>
          </a:prstGeom>
        </p:spPr>
      </p:pic>
      <p:pic>
        <p:nvPicPr>
          <p:cNvPr id="8" name="Picture 7">
            <a:extLst>
              <a:ext uri="{FF2B5EF4-FFF2-40B4-BE49-F238E27FC236}">
                <a16:creationId xmlns:a16="http://schemas.microsoft.com/office/drawing/2014/main" id="{1B941C53-D6FE-B888-979D-D3AEDEFE81C7}"/>
              </a:ext>
            </a:extLst>
          </p:cNvPr>
          <p:cNvPicPr>
            <a:picLocks noChangeAspect="1"/>
          </p:cNvPicPr>
          <p:nvPr/>
        </p:nvPicPr>
        <p:blipFill>
          <a:blip r:embed="rId6"/>
          <a:stretch>
            <a:fillRect/>
          </a:stretch>
        </p:blipFill>
        <p:spPr>
          <a:xfrm>
            <a:off x="9791200" y="695725"/>
            <a:ext cx="2421684" cy="1147114"/>
          </a:xfrm>
          <a:prstGeom prst="rect">
            <a:avLst/>
          </a:prstGeom>
        </p:spPr>
      </p:pic>
      <p:sp>
        <p:nvSpPr>
          <p:cNvPr id="9" name="TextBox 8">
            <a:extLst>
              <a:ext uri="{FF2B5EF4-FFF2-40B4-BE49-F238E27FC236}">
                <a16:creationId xmlns:a16="http://schemas.microsoft.com/office/drawing/2014/main" id="{26272799-BE6C-3CF4-1911-75D342B680F1}"/>
              </a:ext>
            </a:extLst>
          </p:cNvPr>
          <p:cNvSpPr txBox="1"/>
          <p:nvPr/>
        </p:nvSpPr>
        <p:spPr>
          <a:xfrm>
            <a:off x="2032609" y="393848"/>
            <a:ext cx="301686" cy="369332"/>
          </a:xfrm>
          <a:prstGeom prst="rect">
            <a:avLst/>
          </a:prstGeom>
          <a:noFill/>
        </p:spPr>
        <p:txBody>
          <a:bodyPr wrap="none" rtlCol="0">
            <a:spAutoFit/>
          </a:bodyPr>
          <a:lstStyle/>
          <a:p>
            <a:r>
              <a:rPr lang="en-US" dirty="0"/>
              <a:t>0</a:t>
            </a:r>
          </a:p>
        </p:txBody>
      </p:sp>
      <p:sp>
        <p:nvSpPr>
          <p:cNvPr id="10" name="TextBox 9">
            <a:extLst>
              <a:ext uri="{FF2B5EF4-FFF2-40B4-BE49-F238E27FC236}">
                <a16:creationId xmlns:a16="http://schemas.microsoft.com/office/drawing/2014/main" id="{D8E8ECE8-5C9F-176A-7A5E-2163BF76CB75}"/>
              </a:ext>
            </a:extLst>
          </p:cNvPr>
          <p:cNvSpPr txBox="1"/>
          <p:nvPr/>
        </p:nvSpPr>
        <p:spPr>
          <a:xfrm>
            <a:off x="8446020" y="393848"/>
            <a:ext cx="476412" cy="369332"/>
          </a:xfrm>
          <a:prstGeom prst="rect">
            <a:avLst/>
          </a:prstGeom>
          <a:noFill/>
        </p:spPr>
        <p:txBody>
          <a:bodyPr wrap="none" rtlCol="0">
            <a:spAutoFit/>
          </a:bodyPr>
          <a:lstStyle/>
          <a:p>
            <a:r>
              <a:rPr lang="en-US" dirty="0"/>
              <a:t>0.5</a:t>
            </a:r>
          </a:p>
        </p:txBody>
      </p:sp>
      <p:sp>
        <p:nvSpPr>
          <p:cNvPr id="11" name="TextBox 10">
            <a:extLst>
              <a:ext uri="{FF2B5EF4-FFF2-40B4-BE49-F238E27FC236}">
                <a16:creationId xmlns:a16="http://schemas.microsoft.com/office/drawing/2014/main" id="{C0AEAF6C-014F-3C44-00CF-50CCCB46B075}"/>
              </a:ext>
            </a:extLst>
          </p:cNvPr>
          <p:cNvSpPr txBox="1"/>
          <p:nvPr/>
        </p:nvSpPr>
        <p:spPr>
          <a:xfrm>
            <a:off x="10877388" y="391375"/>
            <a:ext cx="476412" cy="369332"/>
          </a:xfrm>
          <a:prstGeom prst="rect">
            <a:avLst/>
          </a:prstGeom>
          <a:noFill/>
        </p:spPr>
        <p:txBody>
          <a:bodyPr wrap="none" rtlCol="0">
            <a:spAutoFit/>
          </a:bodyPr>
          <a:lstStyle/>
          <a:p>
            <a:r>
              <a:rPr lang="en-US" dirty="0"/>
              <a:t>0.8</a:t>
            </a:r>
          </a:p>
        </p:txBody>
      </p:sp>
      <p:sp>
        <p:nvSpPr>
          <p:cNvPr id="12" name="TextBox 11">
            <a:extLst>
              <a:ext uri="{FF2B5EF4-FFF2-40B4-BE49-F238E27FC236}">
                <a16:creationId xmlns:a16="http://schemas.microsoft.com/office/drawing/2014/main" id="{22EF4ED6-9745-1942-748E-D8376E52BC08}"/>
              </a:ext>
            </a:extLst>
          </p:cNvPr>
          <p:cNvSpPr txBox="1"/>
          <p:nvPr/>
        </p:nvSpPr>
        <p:spPr>
          <a:xfrm>
            <a:off x="4187035" y="391375"/>
            <a:ext cx="476412" cy="369332"/>
          </a:xfrm>
          <a:prstGeom prst="rect">
            <a:avLst/>
          </a:prstGeom>
          <a:noFill/>
        </p:spPr>
        <p:txBody>
          <a:bodyPr wrap="none" rtlCol="0">
            <a:spAutoFit/>
          </a:bodyPr>
          <a:lstStyle/>
          <a:p>
            <a:r>
              <a:rPr lang="en-US" dirty="0"/>
              <a:t>0.1</a:t>
            </a:r>
          </a:p>
        </p:txBody>
      </p:sp>
      <p:sp>
        <p:nvSpPr>
          <p:cNvPr id="13" name="TextBox 12">
            <a:extLst>
              <a:ext uri="{FF2B5EF4-FFF2-40B4-BE49-F238E27FC236}">
                <a16:creationId xmlns:a16="http://schemas.microsoft.com/office/drawing/2014/main" id="{31716FD0-35FB-E566-3408-5DB359BCDF75}"/>
              </a:ext>
            </a:extLst>
          </p:cNvPr>
          <p:cNvSpPr txBox="1"/>
          <p:nvPr/>
        </p:nvSpPr>
        <p:spPr>
          <a:xfrm>
            <a:off x="6217006" y="391375"/>
            <a:ext cx="476412" cy="369332"/>
          </a:xfrm>
          <a:prstGeom prst="rect">
            <a:avLst/>
          </a:prstGeom>
          <a:noFill/>
        </p:spPr>
        <p:txBody>
          <a:bodyPr wrap="none" rtlCol="0">
            <a:spAutoFit/>
          </a:bodyPr>
          <a:lstStyle/>
          <a:p>
            <a:r>
              <a:rPr lang="en-US" dirty="0"/>
              <a:t>0.3</a:t>
            </a:r>
          </a:p>
        </p:txBody>
      </p:sp>
      <p:sp>
        <p:nvSpPr>
          <p:cNvPr id="14" name="TextBox 13">
            <a:extLst>
              <a:ext uri="{FF2B5EF4-FFF2-40B4-BE49-F238E27FC236}">
                <a16:creationId xmlns:a16="http://schemas.microsoft.com/office/drawing/2014/main" id="{F795321A-E199-FE76-1F02-6397C99464B3}"/>
              </a:ext>
            </a:extLst>
          </p:cNvPr>
          <p:cNvSpPr txBox="1"/>
          <p:nvPr/>
        </p:nvSpPr>
        <p:spPr>
          <a:xfrm>
            <a:off x="5103431" y="15550"/>
            <a:ext cx="2155205" cy="369332"/>
          </a:xfrm>
          <a:prstGeom prst="rect">
            <a:avLst/>
          </a:prstGeom>
          <a:noFill/>
        </p:spPr>
        <p:txBody>
          <a:bodyPr wrap="none" rtlCol="0">
            <a:spAutoFit/>
          </a:bodyPr>
          <a:lstStyle/>
          <a:p>
            <a:r>
              <a:rPr lang="en-US" dirty="0"/>
              <a:t>(Test) Data size – 200</a:t>
            </a:r>
          </a:p>
        </p:txBody>
      </p:sp>
      <p:sp>
        <p:nvSpPr>
          <p:cNvPr id="15" name="TextBox 14">
            <a:extLst>
              <a:ext uri="{FF2B5EF4-FFF2-40B4-BE49-F238E27FC236}">
                <a16:creationId xmlns:a16="http://schemas.microsoft.com/office/drawing/2014/main" id="{BA471948-C2CE-2F8C-BF0C-19A51F073307}"/>
              </a:ext>
            </a:extLst>
          </p:cNvPr>
          <p:cNvSpPr txBox="1"/>
          <p:nvPr/>
        </p:nvSpPr>
        <p:spPr>
          <a:xfrm>
            <a:off x="5103430" y="1961126"/>
            <a:ext cx="2155205" cy="369332"/>
          </a:xfrm>
          <a:prstGeom prst="rect">
            <a:avLst/>
          </a:prstGeom>
          <a:noFill/>
        </p:spPr>
        <p:txBody>
          <a:bodyPr wrap="none" rtlCol="0">
            <a:spAutoFit/>
          </a:bodyPr>
          <a:lstStyle/>
          <a:p>
            <a:r>
              <a:rPr lang="en-US" dirty="0"/>
              <a:t>(Test) Data size – 400</a:t>
            </a:r>
          </a:p>
        </p:txBody>
      </p:sp>
      <p:pic>
        <p:nvPicPr>
          <p:cNvPr id="16" name="Picture 15">
            <a:extLst>
              <a:ext uri="{FF2B5EF4-FFF2-40B4-BE49-F238E27FC236}">
                <a16:creationId xmlns:a16="http://schemas.microsoft.com/office/drawing/2014/main" id="{E3E00482-1AD4-56D6-8494-C69617C595D8}"/>
              </a:ext>
            </a:extLst>
          </p:cNvPr>
          <p:cNvPicPr>
            <a:picLocks noChangeAspect="1"/>
          </p:cNvPicPr>
          <p:nvPr/>
        </p:nvPicPr>
        <p:blipFill>
          <a:blip r:embed="rId7"/>
          <a:stretch>
            <a:fillRect/>
          </a:stretch>
        </p:blipFill>
        <p:spPr>
          <a:xfrm>
            <a:off x="-436716" y="2330458"/>
            <a:ext cx="3726136" cy="1098542"/>
          </a:xfrm>
          <a:prstGeom prst="rect">
            <a:avLst/>
          </a:prstGeom>
        </p:spPr>
      </p:pic>
      <p:pic>
        <p:nvPicPr>
          <p:cNvPr id="17" name="Picture 16">
            <a:extLst>
              <a:ext uri="{FF2B5EF4-FFF2-40B4-BE49-F238E27FC236}">
                <a16:creationId xmlns:a16="http://schemas.microsoft.com/office/drawing/2014/main" id="{12D19C5E-C5CC-9E5D-C7AB-08BF806F30CF}"/>
              </a:ext>
            </a:extLst>
          </p:cNvPr>
          <p:cNvPicPr>
            <a:picLocks noChangeAspect="1"/>
          </p:cNvPicPr>
          <p:nvPr/>
        </p:nvPicPr>
        <p:blipFill>
          <a:blip r:embed="rId8"/>
          <a:stretch>
            <a:fillRect/>
          </a:stretch>
        </p:blipFill>
        <p:spPr>
          <a:xfrm>
            <a:off x="3241372" y="2330458"/>
            <a:ext cx="2305040" cy="1100471"/>
          </a:xfrm>
          <a:prstGeom prst="rect">
            <a:avLst/>
          </a:prstGeom>
        </p:spPr>
      </p:pic>
      <p:pic>
        <p:nvPicPr>
          <p:cNvPr id="18" name="Picture 17">
            <a:extLst>
              <a:ext uri="{FF2B5EF4-FFF2-40B4-BE49-F238E27FC236}">
                <a16:creationId xmlns:a16="http://schemas.microsoft.com/office/drawing/2014/main" id="{F3EEABAD-C93E-3242-158A-1517A587903A}"/>
              </a:ext>
            </a:extLst>
          </p:cNvPr>
          <p:cNvPicPr>
            <a:picLocks noChangeAspect="1"/>
          </p:cNvPicPr>
          <p:nvPr/>
        </p:nvPicPr>
        <p:blipFill>
          <a:blip r:embed="rId9"/>
          <a:stretch>
            <a:fillRect/>
          </a:stretch>
        </p:blipFill>
        <p:spPr>
          <a:xfrm>
            <a:off x="5400528" y="2330458"/>
            <a:ext cx="2293556" cy="1127729"/>
          </a:xfrm>
          <a:prstGeom prst="rect">
            <a:avLst/>
          </a:prstGeom>
        </p:spPr>
      </p:pic>
      <p:pic>
        <p:nvPicPr>
          <p:cNvPr id="19" name="Picture 18">
            <a:extLst>
              <a:ext uri="{FF2B5EF4-FFF2-40B4-BE49-F238E27FC236}">
                <a16:creationId xmlns:a16="http://schemas.microsoft.com/office/drawing/2014/main" id="{6D201A22-9547-61ED-1F2D-4222B7D04886}"/>
              </a:ext>
            </a:extLst>
          </p:cNvPr>
          <p:cNvPicPr>
            <a:picLocks noChangeAspect="1"/>
          </p:cNvPicPr>
          <p:nvPr/>
        </p:nvPicPr>
        <p:blipFill>
          <a:blip r:embed="rId10"/>
          <a:stretch>
            <a:fillRect/>
          </a:stretch>
        </p:blipFill>
        <p:spPr>
          <a:xfrm>
            <a:off x="7541967" y="2330458"/>
            <a:ext cx="2263225" cy="1147114"/>
          </a:xfrm>
          <a:prstGeom prst="rect">
            <a:avLst/>
          </a:prstGeom>
        </p:spPr>
      </p:pic>
      <p:pic>
        <p:nvPicPr>
          <p:cNvPr id="20" name="Picture 19">
            <a:extLst>
              <a:ext uri="{FF2B5EF4-FFF2-40B4-BE49-F238E27FC236}">
                <a16:creationId xmlns:a16="http://schemas.microsoft.com/office/drawing/2014/main" id="{DE20E154-F355-305D-A897-BD645B4FADCA}"/>
              </a:ext>
            </a:extLst>
          </p:cNvPr>
          <p:cNvPicPr>
            <a:picLocks noChangeAspect="1"/>
          </p:cNvPicPr>
          <p:nvPr/>
        </p:nvPicPr>
        <p:blipFill>
          <a:blip r:embed="rId11"/>
          <a:stretch>
            <a:fillRect/>
          </a:stretch>
        </p:blipFill>
        <p:spPr>
          <a:xfrm>
            <a:off x="9696604" y="2330458"/>
            <a:ext cx="2333245" cy="1147114"/>
          </a:xfrm>
          <a:prstGeom prst="rect">
            <a:avLst/>
          </a:prstGeom>
        </p:spPr>
      </p:pic>
      <p:sp>
        <p:nvSpPr>
          <p:cNvPr id="21" name="TextBox 20">
            <a:extLst>
              <a:ext uri="{FF2B5EF4-FFF2-40B4-BE49-F238E27FC236}">
                <a16:creationId xmlns:a16="http://schemas.microsoft.com/office/drawing/2014/main" id="{F5EA4175-EB6A-7C15-A9AD-5D1D8E5EA87D}"/>
              </a:ext>
            </a:extLst>
          </p:cNvPr>
          <p:cNvSpPr txBox="1"/>
          <p:nvPr/>
        </p:nvSpPr>
        <p:spPr>
          <a:xfrm>
            <a:off x="5103430" y="3544766"/>
            <a:ext cx="2155205" cy="369332"/>
          </a:xfrm>
          <a:prstGeom prst="rect">
            <a:avLst/>
          </a:prstGeom>
          <a:noFill/>
        </p:spPr>
        <p:txBody>
          <a:bodyPr wrap="none" rtlCol="0">
            <a:spAutoFit/>
          </a:bodyPr>
          <a:lstStyle/>
          <a:p>
            <a:r>
              <a:rPr lang="en-US" dirty="0"/>
              <a:t>(Test) Data size – 800</a:t>
            </a:r>
          </a:p>
        </p:txBody>
      </p:sp>
      <p:pic>
        <p:nvPicPr>
          <p:cNvPr id="22" name="Picture 21">
            <a:extLst>
              <a:ext uri="{FF2B5EF4-FFF2-40B4-BE49-F238E27FC236}">
                <a16:creationId xmlns:a16="http://schemas.microsoft.com/office/drawing/2014/main" id="{4ECEA551-2510-70AE-0DD3-C8F9D9077E88}"/>
              </a:ext>
            </a:extLst>
          </p:cNvPr>
          <p:cNvPicPr>
            <a:picLocks noChangeAspect="1"/>
          </p:cNvPicPr>
          <p:nvPr/>
        </p:nvPicPr>
        <p:blipFill>
          <a:blip r:embed="rId12"/>
          <a:stretch>
            <a:fillRect/>
          </a:stretch>
        </p:blipFill>
        <p:spPr>
          <a:xfrm>
            <a:off x="-528282" y="3914098"/>
            <a:ext cx="3769654" cy="1098542"/>
          </a:xfrm>
          <a:prstGeom prst="rect">
            <a:avLst/>
          </a:prstGeom>
        </p:spPr>
      </p:pic>
      <p:sp>
        <p:nvSpPr>
          <p:cNvPr id="23" name="TextBox 22">
            <a:extLst>
              <a:ext uri="{FF2B5EF4-FFF2-40B4-BE49-F238E27FC236}">
                <a16:creationId xmlns:a16="http://schemas.microsoft.com/office/drawing/2014/main" id="{66658942-1145-683A-9652-EE231DDC19D4}"/>
              </a:ext>
            </a:extLst>
          </p:cNvPr>
          <p:cNvSpPr txBox="1"/>
          <p:nvPr/>
        </p:nvSpPr>
        <p:spPr>
          <a:xfrm>
            <a:off x="5044919" y="5187763"/>
            <a:ext cx="2272225" cy="369332"/>
          </a:xfrm>
          <a:prstGeom prst="rect">
            <a:avLst/>
          </a:prstGeom>
          <a:noFill/>
        </p:spPr>
        <p:txBody>
          <a:bodyPr wrap="none" rtlCol="0">
            <a:spAutoFit/>
          </a:bodyPr>
          <a:lstStyle/>
          <a:p>
            <a:r>
              <a:rPr lang="en-US" dirty="0"/>
              <a:t>(Test) Data size – 1600</a:t>
            </a:r>
          </a:p>
        </p:txBody>
      </p:sp>
      <p:pic>
        <p:nvPicPr>
          <p:cNvPr id="24" name="Picture 23">
            <a:extLst>
              <a:ext uri="{FF2B5EF4-FFF2-40B4-BE49-F238E27FC236}">
                <a16:creationId xmlns:a16="http://schemas.microsoft.com/office/drawing/2014/main" id="{4877EEC9-5384-19B5-109B-3E5D2902A60D}"/>
              </a:ext>
            </a:extLst>
          </p:cNvPr>
          <p:cNvPicPr>
            <a:picLocks noChangeAspect="1"/>
          </p:cNvPicPr>
          <p:nvPr/>
        </p:nvPicPr>
        <p:blipFill>
          <a:blip r:embed="rId13"/>
          <a:stretch>
            <a:fillRect/>
          </a:stretch>
        </p:blipFill>
        <p:spPr>
          <a:xfrm>
            <a:off x="3236698" y="3906932"/>
            <a:ext cx="2305040" cy="1104032"/>
          </a:xfrm>
          <a:prstGeom prst="rect">
            <a:avLst/>
          </a:prstGeom>
        </p:spPr>
      </p:pic>
      <p:pic>
        <p:nvPicPr>
          <p:cNvPr id="25" name="Picture 24">
            <a:extLst>
              <a:ext uri="{FF2B5EF4-FFF2-40B4-BE49-F238E27FC236}">
                <a16:creationId xmlns:a16="http://schemas.microsoft.com/office/drawing/2014/main" id="{E11EE7F0-5184-28CA-ED05-E904E7F14559}"/>
              </a:ext>
            </a:extLst>
          </p:cNvPr>
          <p:cNvPicPr>
            <a:picLocks noChangeAspect="1"/>
          </p:cNvPicPr>
          <p:nvPr/>
        </p:nvPicPr>
        <p:blipFill>
          <a:blip r:embed="rId14"/>
          <a:stretch>
            <a:fillRect/>
          </a:stretch>
        </p:blipFill>
        <p:spPr>
          <a:xfrm>
            <a:off x="5374193" y="3906932"/>
            <a:ext cx="2263225" cy="1135448"/>
          </a:xfrm>
          <a:prstGeom prst="rect">
            <a:avLst/>
          </a:prstGeom>
        </p:spPr>
      </p:pic>
      <p:pic>
        <p:nvPicPr>
          <p:cNvPr id="26" name="Picture 25">
            <a:extLst>
              <a:ext uri="{FF2B5EF4-FFF2-40B4-BE49-F238E27FC236}">
                <a16:creationId xmlns:a16="http://schemas.microsoft.com/office/drawing/2014/main" id="{4CF43F18-E3E2-92F0-08AA-ED8F2F060103}"/>
              </a:ext>
            </a:extLst>
          </p:cNvPr>
          <p:cNvPicPr>
            <a:picLocks noChangeAspect="1"/>
          </p:cNvPicPr>
          <p:nvPr/>
        </p:nvPicPr>
        <p:blipFill>
          <a:blip r:embed="rId15"/>
          <a:stretch>
            <a:fillRect/>
          </a:stretch>
        </p:blipFill>
        <p:spPr>
          <a:xfrm>
            <a:off x="7518206" y="3906932"/>
            <a:ext cx="2286986" cy="1147369"/>
          </a:xfrm>
          <a:prstGeom prst="rect">
            <a:avLst/>
          </a:prstGeom>
        </p:spPr>
      </p:pic>
      <p:pic>
        <p:nvPicPr>
          <p:cNvPr id="27" name="Picture 26">
            <a:extLst>
              <a:ext uri="{FF2B5EF4-FFF2-40B4-BE49-F238E27FC236}">
                <a16:creationId xmlns:a16="http://schemas.microsoft.com/office/drawing/2014/main" id="{CC2A5C45-1A55-44D8-C773-F9333308C706}"/>
              </a:ext>
            </a:extLst>
          </p:cNvPr>
          <p:cNvPicPr>
            <a:picLocks noChangeAspect="1"/>
          </p:cNvPicPr>
          <p:nvPr/>
        </p:nvPicPr>
        <p:blipFill>
          <a:blip r:embed="rId16"/>
          <a:stretch>
            <a:fillRect/>
          </a:stretch>
        </p:blipFill>
        <p:spPr>
          <a:xfrm>
            <a:off x="9696604" y="3906932"/>
            <a:ext cx="2302085" cy="1147114"/>
          </a:xfrm>
          <a:prstGeom prst="rect">
            <a:avLst/>
          </a:prstGeom>
        </p:spPr>
      </p:pic>
      <p:pic>
        <p:nvPicPr>
          <p:cNvPr id="28" name="Picture 27">
            <a:extLst>
              <a:ext uri="{FF2B5EF4-FFF2-40B4-BE49-F238E27FC236}">
                <a16:creationId xmlns:a16="http://schemas.microsoft.com/office/drawing/2014/main" id="{02D22217-E4B2-DF83-5CFC-E53EC38075A3}"/>
              </a:ext>
            </a:extLst>
          </p:cNvPr>
          <p:cNvPicPr>
            <a:picLocks noChangeAspect="1"/>
          </p:cNvPicPr>
          <p:nvPr/>
        </p:nvPicPr>
        <p:blipFill>
          <a:blip r:embed="rId17"/>
          <a:stretch>
            <a:fillRect/>
          </a:stretch>
        </p:blipFill>
        <p:spPr>
          <a:xfrm>
            <a:off x="-528282" y="5578688"/>
            <a:ext cx="3764980" cy="1162715"/>
          </a:xfrm>
          <a:prstGeom prst="rect">
            <a:avLst/>
          </a:prstGeom>
        </p:spPr>
      </p:pic>
      <p:pic>
        <p:nvPicPr>
          <p:cNvPr id="29" name="Picture 28">
            <a:extLst>
              <a:ext uri="{FF2B5EF4-FFF2-40B4-BE49-F238E27FC236}">
                <a16:creationId xmlns:a16="http://schemas.microsoft.com/office/drawing/2014/main" id="{739698E6-34E8-4423-5080-F6AF4000AD89}"/>
              </a:ext>
            </a:extLst>
          </p:cNvPr>
          <p:cNvPicPr>
            <a:picLocks noChangeAspect="1"/>
          </p:cNvPicPr>
          <p:nvPr/>
        </p:nvPicPr>
        <p:blipFill>
          <a:blip r:embed="rId18"/>
          <a:stretch>
            <a:fillRect/>
          </a:stretch>
        </p:blipFill>
        <p:spPr>
          <a:xfrm>
            <a:off x="3232227" y="5592283"/>
            <a:ext cx="2313981" cy="1149120"/>
          </a:xfrm>
          <a:prstGeom prst="rect">
            <a:avLst/>
          </a:prstGeom>
        </p:spPr>
      </p:pic>
      <p:pic>
        <p:nvPicPr>
          <p:cNvPr id="30" name="Picture 29">
            <a:extLst>
              <a:ext uri="{FF2B5EF4-FFF2-40B4-BE49-F238E27FC236}">
                <a16:creationId xmlns:a16="http://schemas.microsoft.com/office/drawing/2014/main" id="{B49E8AE9-44A7-3187-E354-12DDE1B57505}"/>
              </a:ext>
            </a:extLst>
          </p:cNvPr>
          <p:cNvPicPr>
            <a:picLocks noChangeAspect="1"/>
          </p:cNvPicPr>
          <p:nvPr/>
        </p:nvPicPr>
        <p:blipFill>
          <a:blip r:embed="rId19"/>
          <a:stretch>
            <a:fillRect/>
          </a:stretch>
        </p:blipFill>
        <p:spPr>
          <a:xfrm>
            <a:off x="5374193" y="5582464"/>
            <a:ext cx="2313981" cy="1168757"/>
          </a:xfrm>
          <a:prstGeom prst="rect">
            <a:avLst/>
          </a:prstGeom>
        </p:spPr>
      </p:pic>
      <p:pic>
        <p:nvPicPr>
          <p:cNvPr id="31" name="Picture 30">
            <a:extLst>
              <a:ext uri="{FF2B5EF4-FFF2-40B4-BE49-F238E27FC236}">
                <a16:creationId xmlns:a16="http://schemas.microsoft.com/office/drawing/2014/main" id="{C36779E0-4A40-1104-5A44-192F2EA09536}"/>
              </a:ext>
            </a:extLst>
          </p:cNvPr>
          <p:cNvPicPr>
            <a:picLocks noChangeAspect="1"/>
          </p:cNvPicPr>
          <p:nvPr/>
        </p:nvPicPr>
        <p:blipFill>
          <a:blip r:embed="rId20"/>
          <a:stretch>
            <a:fillRect/>
          </a:stretch>
        </p:blipFill>
        <p:spPr>
          <a:xfrm>
            <a:off x="7540540" y="5590359"/>
            <a:ext cx="2302085" cy="1151043"/>
          </a:xfrm>
          <a:prstGeom prst="rect">
            <a:avLst/>
          </a:prstGeom>
        </p:spPr>
      </p:pic>
      <p:pic>
        <p:nvPicPr>
          <p:cNvPr id="32" name="Picture 31">
            <a:extLst>
              <a:ext uri="{FF2B5EF4-FFF2-40B4-BE49-F238E27FC236}">
                <a16:creationId xmlns:a16="http://schemas.microsoft.com/office/drawing/2014/main" id="{9FC43790-30D0-2058-80EF-49ED20DFFD51}"/>
              </a:ext>
            </a:extLst>
          </p:cNvPr>
          <p:cNvPicPr>
            <a:picLocks noChangeAspect="1"/>
          </p:cNvPicPr>
          <p:nvPr/>
        </p:nvPicPr>
        <p:blipFill>
          <a:blip r:embed="rId21"/>
          <a:stretch>
            <a:fillRect/>
          </a:stretch>
        </p:blipFill>
        <p:spPr>
          <a:xfrm>
            <a:off x="9696604" y="5584666"/>
            <a:ext cx="2140353" cy="1156735"/>
          </a:xfrm>
          <a:prstGeom prst="rect">
            <a:avLst/>
          </a:prstGeom>
        </p:spPr>
      </p:pic>
    </p:spTree>
    <p:extLst>
      <p:ext uri="{BB962C8B-B14F-4D97-AF65-F5344CB8AC3E}">
        <p14:creationId xmlns:p14="http://schemas.microsoft.com/office/powerpoint/2010/main" val="254971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6272799-BE6C-3CF4-1911-75D342B680F1}"/>
              </a:ext>
            </a:extLst>
          </p:cNvPr>
          <p:cNvSpPr txBox="1"/>
          <p:nvPr/>
        </p:nvSpPr>
        <p:spPr>
          <a:xfrm>
            <a:off x="2032609" y="393848"/>
            <a:ext cx="301686" cy="369332"/>
          </a:xfrm>
          <a:prstGeom prst="rect">
            <a:avLst/>
          </a:prstGeom>
          <a:noFill/>
        </p:spPr>
        <p:txBody>
          <a:bodyPr wrap="none" rtlCol="0">
            <a:spAutoFit/>
          </a:bodyPr>
          <a:lstStyle/>
          <a:p>
            <a:r>
              <a:rPr lang="en-US" dirty="0"/>
              <a:t>0</a:t>
            </a:r>
          </a:p>
        </p:txBody>
      </p:sp>
      <p:sp>
        <p:nvSpPr>
          <p:cNvPr id="10" name="TextBox 9">
            <a:extLst>
              <a:ext uri="{FF2B5EF4-FFF2-40B4-BE49-F238E27FC236}">
                <a16:creationId xmlns:a16="http://schemas.microsoft.com/office/drawing/2014/main" id="{D8E8ECE8-5C9F-176A-7A5E-2163BF76CB75}"/>
              </a:ext>
            </a:extLst>
          </p:cNvPr>
          <p:cNvSpPr txBox="1"/>
          <p:nvPr/>
        </p:nvSpPr>
        <p:spPr>
          <a:xfrm>
            <a:off x="8446020" y="393848"/>
            <a:ext cx="476412" cy="369332"/>
          </a:xfrm>
          <a:prstGeom prst="rect">
            <a:avLst/>
          </a:prstGeom>
          <a:noFill/>
        </p:spPr>
        <p:txBody>
          <a:bodyPr wrap="none" rtlCol="0">
            <a:spAutoFit/>
          </a:bodyPr>
          <a:lstStyle/>
          <a:p>
            <a:r>
              <a:rPr lang="en-US" dirty="0"/>
              <a:t>0.5</a:t>
            </a:r>
          </a:p>
        </p:txBody>
      </p:sp>
      <p:sp>
        <p:nvSpPr>
          <p:cNvPr id="11" name="TextBox 10">
            <a:extLst>
              <a:ext uri="{FF2B5EF4-FFF2-40B4-BE49-F238E27FC236}">
                <a16:creationId xmlns:a16="http://schemas.microsoft.com/office/drawing/2014/main" id="{C0AEAF6C-014F-3C44-00CF-50CCCB46B075}"/>
              </a:ext>
            </a:extLst>
          </p:cNvPr>
          <p:cNvSpPr txBox="1"/>
          <p:nvPr/>
        </p:nvSpPr>
        <p:spPr>
          <a:xfrm>
            <a:off x="10877388" y="391375"/>
            <a:ext cx="476412" cy="369332"/>
          </a:xfrm>
          <a:prstGeom prst="rect">
            <a:avLst/>
          </a:prstGeom>
          <a:noFill/>
        </p:spPr>
        <p:txBody>
          <a:bodyPr wrap="none" rtlCol="0">
            <a:spAutoFit/>
          </a:bodyPr>
          <a:lstStyle/>
          <a:p>
            <a:r>
              <a:rPr lang="en-US" dirty="0"/>
              <a:t>0.8</a:t>
            </a:r>
          </a:p>
        </p:txBody>
      </p:sp>
      <p:sp>
        <p:nvSpPr>
          <p:cNvPr id="12" name="TextBox 11">
            <a:extLst>
              <a:ext uri="{FF2B5EF4-FFF2-40B4-BE49-F238E27FC236}">
                <a16:creationId xmlns:a16="http://schemas.microsoft.com/office/drawing/2014/main" id="{22EF4ED6-9745-1942-748E-D8376E52BC08}"/>
              </a:ext>
            </a:extLst>
          </p:cNvPr>
          <p:cNvSpPr txBox="1"/>
          <p:nvPr/>
        </p:nvSpPr>
        <p:spPr>
          <a:xfrm>
            <a:off x="4187035" y="391375"/>
            <a:ext cx="476412" cy="369332"/>
          </a:xfrm>
          <a:prstGeom prst="rect">
            <a:avLst/>
          </a:prstGeom>
          <a:noFill/>
        </p:spPr>
        <p:txBody>
          <a:bodyPr wrap="none" rtlCol="0">
            <a:spAutoFit/>
          </a:bodyPr>
          <a:lstStyle/>
          <a:p>
            <a:r>
              <a:rPr lang="en-US" dirty="0"/>
              <a:t>0.1</a:t>
            </a:r>
          </a:p>
        </p:txBody>
      </p:sp>
      <p:sp>
        <p:nvSpPr>
          <p:cNvPr id="13" name="TextBox 12">
            <a:extLst>
              <a:ext uri="{FF2B5EF4-FFF2-40B4-BE49-F238E27FC236}">
                <a16:creationId xmlns:a16="http://schemas.microsoft.com/office/drawing/2014/main" id="{31716FD0-35FB-E566-3408-5DB359BCDF75}"/>
              </a:ext>
            </a:extLst>
          </p:cNvPr>
          <p:cNvSpPr txBox="1"/>
          <p:nvPr/>
        </p:nvSpPr>
        <p:spPr>
          <a:xfrm>
            <a:off x="6217006" y="391375"/>
            <a:ext cx="476412" cy="369332"/>
          </a:xfrm>
          <a:prstGeom prst="rect">
            <a:avLst/>
          </a:prstGeom>
          <a:noFill/>
        </p:spPr>
        <p:txBody>
          <a:bodyPr wrap="none" rtlCol="0">
            <a:spAutoFit/>
          </a:bodyPr>
          <a:lstStyle/>
          <a:p>
            <a:r>
              <a:rPr lang="en-US" dirty="0"/>
              <a:t>0.3</a:t>
            </a:r>
          </a:p>
        </p:txBody>
      </p:sp>
      <p:sp>
        <p:nvSpPr>
          <p:cNvPr id="14" name="TextBox 13">
            <a:extLst>
              <a:ext uri="{FF2B5EF4-FFF2-40B4-BE49-F238E27FC236}">
                <a16:creationId xmlns:a16="http://schemas.microsoft.com/office/drawing/2014/main" id="{F795321A-E199-FE76-1F02-6397C99464B3}"/>
              </a:ext>
            </a:extLst>
          </p:cNvPr>
          <p:cNvSpPr txBox="1"/>
          <p:nvPr/>
        </p:nvSpPr>
        <p:spPr>
          <a:xfrm>
            <a:off x="5103431" y="15550"/>
            <a:ext cx="2242602" cy="369332"/>
          </a:xfrm>
          <a:prstGeom prst="rect">
            <a:avLst/>
          </a:prstGeom>
          <a:noFill/>
        </p:spPr>
        <p:txBody>
          <a:bodyPr wrap="none" rtlCol="0">
            <a:spAutoFit/>
          </a:bodyPr>
          <a:lstStyle/>
          <a:p>
            <a:r>
              <a:rPr lang="en-US" dirty="0"/>
              <a:t>(Train) Data size – 200</a:t>
            </a:r>
          </a:p>
        </p:txBody>
      </p:sp>
      <p:sp>
        <p:nvSpPr>
          <p:cNvPr id="15" name="TextBox 14">
            <a:extLst>
              <a:ext uri="{FF2B5EF4-FFF2-40B4-BE49-F238E27FC236}">
                <a16:creationId xmlns:a16="http://schemas.microsoft.com/office/drawing/2014/main" id="{BA471948-C2CE-2F8C-BF0C-19A51F073307}"/>
              </a:ext>
            </a:extLst>
          </p:cNvPr>
          <p:cNvSpPr txBox="1"/>
          <p:nvPr/>
        </p:nvSpPr>
        <p:spPr>
          <a:xfrm>
            <a:off x="5103430" y="1961126"/>
            <a:ext cx="2242602" cy="369332"/>
          </a:xfrm>
          <a:prstGeom prst="rect">
            <a:avLst/>
          </a:prstGeom>
          <a:noFill/>
        </p:spPr>
        <p:txBody>
          <a:bodyPr wrap="none" rtlCol="0">
            <a:spAutoFit/>
          </a:bodyPr>
          <a:lstStyle/>
          <a:p>
            <a:r>
              <a:rPr lang="en-US" dirty="0"/>
              <a:t>(Train) Data size – 400</a:t>
            </a:r>
          </a:p>
        </p:txBody>
      </p:sp>
      <p:sp>
        <p:nvSpPr>
          <p:cNvPr id="21" name="TextBox 20">
            <a:extLst>
              <a:ext uri="{FF2B5EF4-FFF2-40B4-BE49-F238E27FC236}">
                <a16:creationId xmlns:a16="http://schemas.microsoft.com/office/drawing/2014/main" id="{F5EA4175-EB6A-7C15-A9AD-5D1D8E5EA87D}"/>
              </a:ext>
            </a:extLst>
          </p:cNvPr>
          <p:cNvSpPr txBox="1"/>
          <p:nvPr/>
        </p:nvSpPr>
        <p:spPr>
          <a:xfrm>
            <a:off x="5103430" y="3544766"/>
            <a:ext cx="2242602" cy="369332"/>
          </a:xfrm>
          <a:prstGeom prst="rect">
            <a:avLst/>
          </a:prstGeom>
          <a:noFill/>
        </p:spPr>
        <p:txBody>
          <a:bodyPr wrap="none" rtlCol="0">
            <a:spAutoFit/>
          </a:bodyPr>
          <a:lstStyle/>
          <a:p>
            <a:r>
              <a:rPr lang="en-US" dirty="0"/>
              <a:t>(Train) Data size – 800</a:t>
            </a:r>
          </a:p>
        </p:txBody>
      </p:sp>
      <p:sp>
        <p:nvSpPr>
          <p:cNvPr id="23" name="TextBox 22">
            <a:extLst>
              <a:ext uri="{FF2B5EF4-FFF2-40B4-BE49-F238E27FC236}">
                <a16:creationId xmlns:a16="http://schemas.microsoft.com/office/drawing/2014/main" id="{66658942-1145-683A-9652-EE231DDC19D4}"/>
              </a:ext>
            </a:extLst>
          </p:cNvPr>
          <p:cNvSpPr txBox="1"/>
          <p:nvPr/>
        </p:nvSpPr>
        <p:spPr>
          <a:xfrm>
            <a:off x="5044919" y="5187763"/>
            <a:ext cx="2359620" cy="369332"/>
          </a:xfrm>
          <a:prstGeom prst="rect">
            <a:avLst/>
          </a:prstGeom>
          <a:noFill/>
        </p:spPr>
        <p:txBody>
          <a:bodyPr wrap="none" rtlCol="0">
            <a:spAutoFit/>
          </a:bodyPr>
          <a:lstStyle/>
          <a:p>
            <a:r>
              <a:rPr lang="en-US" dirty="0"/>
              <a:t>(Train) Data size – 1600</a:t>
            </a:r>
          </a:p>
        </p:txBody>
      </p:sp>
      <p:pic>
        <p:nvPicPr>
          <p:cNvPr id="2" name="Picture 1">
            <a:extLst>
              <a:ext uri="{FF2B5EF4-FFF2-40B4-BE49-F238E27FC236}">
                <a16:creationId xmlns:a16="http://schemas.microsoft.com/office/drawing/2014/main" id="{904325D2-ADE9-88A9-A467-6E0F327942D3}"/>
              </a:ext>
            </a:extLst>
          </p:cNvPr>
          <p:cNvPicPr>
            <a:picLocks noChangeAspect="1"/>
          </p:cNvPicPr>
          <p:nvPr/>
        </p:nvPicPr>
        <p:blipFill>
          <a:blip r:embed="rId2"/>
          <a:stretch>
            <a:fillRect/>
          </a:stretch>
        </p:blipFill>
        <p:spPr>
          <a:xfrm>
            <a:off x="-636104" y="675656"/>
            <a:ext cx="3892110" cy="1146438"/>
          </a:xfrm>
          <a:prstGeom prst="rect">
            <a:avLst/>
          </a:prstGeom>
        </p:spPr>
      </p:pic>
      <p:pic>
        <p:nvPicPr>
          <p:cNvPr id="3" name="Picture 2">
            <a:extLst>
              <a:ext uri="{FF2B5EF4-FFF2-40B4-BE49-F238E27FC236}">
                <a16:creationId xmlns:a16="http://schemas.microsoft.com/office/drawing/2014/main" id="{505CBD6D-C92F-FB4C-78B1-084F785E569A}"/>
              </a:ext>
            </a:extLst>
          </p:cNvPr>
          <p:cNvPicPr>
            <a:picLocks noChangeAspect="1"/>
          </p:cNvPicPr>
          <p:nvPr/>
        </p:nvPicPr>
        <p:blipFill>
          <a:blip r:embed="rId3"/>
          <a:stretch>
            <a:fillRect/>
          </a:stretch>
        </p:blipFill>
        <p:spPr>
          <a:xfrm>
            <a:off x="3180654" y="696659"/>
            <a:ext cx="2401838" cy="1133668"/>
          </a:xfrm>
          <a:prstGeom prst="rect">
            <a:avLst/>
          </a:prstGeom>
        </p:spPr>
      </p:pic>
      <p:pic>
        <p:nvPicPr>
          <p:cNvPr id="4" name="Picture 3">
            <a:extLst>
              <a:ext uri="{FF2B5EF4-FFF2-40B4-BE49-F238E27FC236}">
                <a16:creationId xmlns:a16="http://schemas.microsoft.com/office/drawing/2014/main" id="{8876D699-88EA-4484-5171-74377CEC8566}"/>
              </a:ext>
            </a:extLst>
          </p:cNvPr>
          <p:cNvPicPr>
            <a:picLocks noChangeAspect="1"/>
          </p:cNvPicPr>
          <p:nvPr/>
        </p:nvPicPr>
        <p:blipFill>
          <a:blip r:embed="rId4"/>
          <a:stretch>
            <a:fillRect/>
          </a:stretch>
        </p:blipFill>
        <p:spPr>
          <a:xfrm>
            <a:off x="5510890" y="697342"/>
            <a:ext cx="2401838" cy="1119582"/>
          </a:xfrm>
          <a:prstGeom prst="rect">
            <a:avLst/>
          </a:prstGeom>
        </p:spPr>
      </p:pic>
      <p:pic>
        <p:nvPicPr>
          <p:cNvPr id="5" name="Picture 4">
            <a:extLst>
              <a:ext uri="{FF2B5EF4-FFF2-40B4-BE49-F238E27FC236}">
                <a16:creationId xmlns:a16="http://schemas.microsoft.com/office/drawing/2014/main" id="{1F160266-6A4B-B2AF-1317-E271CE7184F3}"/>
              </a:ext>
            </a:extLst>
          </p:cNvPr>
          <p:cNvPicPr>
            <a:picLocks noChangeAspect="1"/>
          </p:cNvPicPr>
          <p:nvPr/>
        </p:nvPicPr>
        <p:blipFill>
          <a:blip r:embed="rId5"/>
          <a:stretch>
            <a:fillRect/>
          </a:stretch>
        </p:blipFill>
        <p:spPr>
          <a:xfrm>
            <a:off x="7766882" y="695470"/>
            <a:ext cx="2352361" cy="1133668"/>
          </a:xfrm>
          <a:prstGeom prst="rect">
            <a:avLst/>
          </a:prstGeom>
        </p:spPr>
      </p:pic>
      <p:pic>
        <p:nvPicPr>
          <p:cNvPr id="6" name="Picture 5">
            <a:extLst>
              <a:ext uri="{FF2B5EF4-FFF2-40B4-BE49-F238E27FC236}">
                <a16:creationId xmlns:a16="http://schemas.microsoft.com/office/drawing/2014/main" id="{DFD9FB4D-BD79-FC55-9FF2-ACD7BE5C403E}"/>
              </a:ext>
            </a:extLst>
          </p:cNvPr>
          <p:cNvPicPr>
            <a:picLocks noChangeAspect="1"/>
          </p:cNvPicPr>
          <p:nvPr/>
        </p:nvPicPr>
        <p:blipFill>
          <a:blip r:embed="rId6"/>
          <a:stretch>
            <a:fillRect/>
          </a:stretch>
        </p:blipFill>
        <p:spPr>
          <a:xfrm>
            <a:off x="10097118" y="675656"/>
            <a:ext cx="2352361" cy="1119724"/>
          </a:xfrm>
          <a:prstGeom prst="rect">
            <a:avLst/>
          </a:prstGeom>
        </p:spPr>
      </p:pic>
      <p:pic>
        <p:nvPicPr>
          <p:cNvPr id="7" name="Picture 6">
            <a:extLst>
              <a:ext uri="{FF2B5EF4-FFF2-40B4-BE49-F238E27FC236}">
                <a16:creationId xmlns:a16="http://schemas.microsoft.com/office/drawing/2014/main" id="{8CAD3C0D-6B96-7B58-4299-B75D653D1E45}"/>
              </a:ext>
            </a:extLst>
          </p:cNvPr>
          <p:cNvPicPr>
            <a:picLocks noChangeAspect="1"/>
          </p:cNvPicPr>
          <p:nvPr/>
        </p:nvPicPr>
        <p:blipFill>
          <a:blip r:embed="rId7"/>
          <a:stretch>
            <a:fillRect/>
          </a:stretch>
        </p:blipFill>
        <p:spPr>
          <a:xfrm>
            <a:off x="-636105" y="2330458"/>
            <a:ext cx="3811975" cy="1102716"/>
          </a:xfrm>
          <a:prstGeom prst="rect">
            <a:avLst/>
          </a:prstGeom>
        </p:spPr>
      </p:pic>
      <p:pic>
        <p:nvPicPr>
          <p:cNvPr id="8" name="Picture 7">
            <a:extLst>
              <a:ext uri="{FF2B5EF4-FFF2-40B4-BE49-F238E27FC236}">
                <a16:creationId xmlns:a16="http://schemas.microsoft.com/office/drawing/2014/main" id="{F1B12AE9-12DA-6363-8241-7C902E009A01}"/>
              </a:ext>
            </a:extLst>
          </p:cNvPr>
          <p:cNvPicPr>
            <a:picLocks noChangeAspect="1"/>
          </p:cNvPicPr>
          <p:nvPr/>
        </p:nvPicPr>
        <p:blipFill>
          <a:blip r:embed="rId8"/>
          <a:stretch>
            <a:fillRect/>
          </a:stretch>
        </p:blipFill>
        <p:spPr>
          <a:xfrm>
            <a:off x="3056778" y="2327161"/>
            <a:ext cx="2393180" cy="1138690"/>
          </a:xfrm>
          <a:prstGeom prst="rect">
            <a:avLst/>
          </a:prstGeom>
        </p:spPr>
      </p:pic>
      <p:pic>
        <p:nvPicPr>
          <p:cNvPr id="38" name="Picture 37">
            <a:extLst>
              <a:ext uri="{FF2B5EF4-FFF2-40B4-BE49-F238E27FC236}">
                <a16:creationId xmlns:a16="http://schemas.microsoft.com/office/drawing/2014/main" id="{4114228B-15B1-106C-02F7-B6D124FCE191}"/>
              </a:ext>
            </a:extLst>
          </p:cNvPr>
          <p:cNvPicPr>
            <a:picLocks noChangeAspect="1"/>
          </p:cNvPicPr>
          <p:nvPr/>
        </p:nvPicPr>
        <p:blipFill>
          <a:blip r:embed="rId9"/>
          <a:stretch>
            <a:fillRect/>
          </a:stretch>
        </p:blipFill>
        <p:spPr>
          <a:xfrm>
            <a:off x="5363233" y="2335641"/>
            <a:ext cx="2401838" cy="1138220"/>
          </a:xfrm>
          <a:prstGeom prst="rect">
            <a:avLst/>
          </a:prstGeom>
        </p:spPr>
      </p:pic>
      <p:pic>
        <p:nvPicPr>
          <p:cNvPr id="39" name="Picture 38">
            <a:extLst>
              <a:ext uri="{FF2B5EF4-FFF2-40B4-BE49-F238E27FC236}">
                <a16:creationId xmlns:a16="http://schemas.microsoft.com/office/drawing/2014/main" id="{C5B02994-3008-45E2-95E7-A235E679BDEA}"/>
              </a:ext>
            </a:extLst>
          </p:cNvPr>
          <p:cNvPicPr>
            <a:picLocks noChangeAspect="1"/>
          </p:cNvPicPr>
          <p:nvPr/>
        </p:nvPicPr>
        <p:blipFill>
          <a:blip r:embed="rId10"/>
          <a:stretch>
            <a:fillRect/>
          </a:stretch>
        </p:blipFill>
        <p:spPr>
          <a:xfrm>
            <a:off x="7592583" y="2340413"/>
            <a:ext cx="2401838" cy="1147866"/>
          </a:xfrm>
          <a:prstGeom prst="rect">
            <a:avLst/>
          </a:prstGeom>
        </p:spPr>
      </p:pic>
      <p:pic>
        <p:nvPicPr>
          <p:cNvPr id="40" name="Picture 39">
            <a:extLst>
              <a:ext uri="{FF2B5EF4-FFF2-40B4-BE49-F238E27FC236}">
                <a16:creationId xmlns:a16="http://schemas.microsoft.com/office/drawing/2014/main" id="{92BC4B79-D492-F914-20B9-886124B23F06}"/>
              </a:ext>
            </a:extLst>
          </p:cNvPr>
          <p:cNvPicPr>
            <a:picLocks noChangeAspect="1"/>
          </p:cNvPicPr>
          <p:nvPr/>
        </p:nvPicPr>
        <p:blipFill>
          <a:blip r:embed="rId11"/>
          <a:stretch>
            <a:fillRect/>
          </a:stretch>
        </p:blipFill>
        <p:spPr>
          <a:xfrm>
            <a:off x="9805192" y="2335641"/>
            <a:ext cx="2401838" cy="1142810"/>
          </a:xfrm>
          <a:prstGeom prst="rect">
            <a:avLst/>
          </a:prstGeom>
        </p:spPr>
      </p:pic>
      <p:pic>
        <p:nvPicPr>
          <p:cNvPr id="41" name="Picture 40">
            <a:extLst>
              <a:ext uri="{FF2B5EF4-FFF2-40B4-BE49-F238E27FC236}">
                <a16:creationId xmlns:a16="http://schemas.microsoft.com/office/drawing/2014/main" id="{0D4721FE-C19D-24EC-8E0B-49C2791E6FB7}"/>
              </a:ext>
            </a:extLst>
          </p:cNvPr>
          <p:cNvPicPr>
            <a:picLocks noChangeAspect="1"/>
          </p:cNvPicPr>
          <p:nvPr/>
        </p:nvPicPr>
        <p:blipFill>
          <a:blip r:embed="rId12"/>
          <a:stretch>
            <a:fillRect/>
          </a:stretch>
        </p:blipFill>
        <p:spPr>
          <a:xfrm>
            <a:off x="-636105" y="3906932"/>
            <a:ext cx="3700629" cy="1100937"/>
          </a:xfrm>
          <a:prstGeom prst="rect">
            <a:avLst/>
          </a:prstGeom>
        </p:spPr>
      </p:pic>
      <p:pic>
        <p:nvPicPr>
          <p:cNvPr id="42" name="Picture 41">
            <a:extLst>
              <a:ext uri="{FF2B5EF4-FFF2-40B4-BE49-F238E27FC236}">
                <a16:creationId xmlns:a16="http://schemas.microsoft.com/office/drawing/2014/main" id="{839CBCB4-A7BF-2244-CEDC-06DB464108E7}"/>
              </a:ext>
            </a:extLst>
          </p:cNvPr>
          <p:cNvPicPr>
            <a:picLocks noChangeAspect="1"/>
          </p:cNvPicPr>
          <p:nvPr/>
        </p:nvPicPr>
        <p:blipFill>
          <a:blip r:embed="rId13"/>
          <a:stretch>
            <a:fillRect/>
          </a:stretch>
        </p:blipFill>
        <p:spPr>
          <a:xfrm>
            <a:off x="2985693" y="3916751"/>
            <a:ext cx="2305381" cy="1100937"/>
          </a:xfrm>
          <a:prstGeom prst="rect">
            <a:avLst/>
          </a:prstGeom>
        </p:spPr>
      </p:pic>
      <p:pic>
        <p:nvPicPr>
          <p:cNvPr id="43" name="Picture 42">
            <a:extLst>
              <a:ext uri="{FF2B5EF4-FFF2-40B4-BE49-F238E27FC236}">
                <a16:creationId xmlns:a16="http://schemas.microsoft.com/office/drawing/2014/main" id="{A40E7382-B1F6-3DB6-DA0A-3F39A59D27FF}"/>
              </a:ext>
            </a:extLst>
          </p:cNvPr>
          <p:cNvPicPr>
            <a:picLocks noChangeAspect="1"/>
          </p:cNvPicPr>
          <p:nvPr/>
        </p:nvPicPr>
        <p:blipFill>
          <a:blip r:embed="rId14"/>
          <a:stretch>
            <a:fillRect/>
          </a:stretch>
        </p:blipFill>
        <p:spPr>
          <a:xfrm>
            <a:off x="5242922" y="3906417"/>
            <a:ext cx="2349661" cy="1122930"/>
          </a:xfrm>
          <a:prstGeom prst="rect">
            <a:avLst/>
          </a:prstGeom>
        </p:spPr>
      </p:pic>
      <p:pic>
        <p:nvPicPr>
          <p:cNvPr id="44" name="Picture 43">
            <a:extLst>
              <a:ext uri="{FF2B5EF4-FFF2-40B4-BE49-F238E27FC236}">
                <a16:creationId xmlns:a16="http://schemas.microsoft.com/office/drawing/2014/main" id="{FBFC0850-D666-DF19-1FC1-FB9DC93B2F81}"/>
              </a:ext>
            </a:extLst>
          </p:cNvPr>
          <p:cNvPicPr>
            <a:picLocks noChangeAspect="1"/>
          </p:cNvPicPr>
          <p:nvPr/>
        </p:nvPicPr>
        <p:blipFill>
          <a:blip r:embed="rId15"/>
          <a:stretch>
            <a:fillRect/>
          </a:stretch>
        </p:blipFill>
        <p:spPr>
          <a:xfrm>
            <a:off x="7485524" y="3914098"/>
            <a:ext cx="2349661" cy="1113494"/>
          </a:xfrm>
          <a:prstGeom prst="rect">
            <a:avLst/>
          </a:prstGeom>
        </p:spPr>
      </p:pic>
      <p:pic>
        <p:nvPicPr>
          <p:cNvPr id="45" name="Picture 44">
            <a:extLst>
              <a:ext uri="{FF2B5EF4-FFF2-40B4-BE49-F238E27FC236}">
                <a16:creationId xmlns:a16="http://schemas.microsoft.com/office/drawing/2014/main" id="{E288FD15-00E1-EC5A-F568-12106AB3CDFB}"/>
              </a:ext>
            </a:extLst>
          </p:cNvPr>
          <p:cNvPicPr>
            <a:picLocks noChangeAspect="1"/>
          </p:cNvPicPr>
          <p:nvPr/>
        </p:nvPicPr>
        <p:blipFill>
          <a:blip r:embed="rId16"/>
          <a:stretch>
            <a:fillRect/>
          </a:stretch>
        </p:blipFill>
        <p:spPr>
          <a:xfrm>
            <a:off x="9770981" y="3911140"/>
            <a:ext cx="2258654" cy="1129327"/>
          </a:xfrm>
          <a:prstGeom prst="rect">
            <a:avLst/>
          </a:prstGeom>
        </p:spPr>
      </p:pic>
      <p:pic>
        <p:nvPicPr>
          <p:cNvPr id="46" name="Picture 45">
            <a:extLst>
              <a:ext uri="{FF2B5EF4-FFF2-40B4-BE49-F238E27FC236}">
                <a16:creationId xmlns:a16="http://schemas.microsoft.com/office/drawing/2014/main" id="{4AC876EC-A5CD-2826-13F7-1B6283318BEB}"/>
              </a:ext>
            </a:extLst>
          </p:cNvPr>
          <p:cNvPicPr>
            <a:picLocks noChangeAspect="1"/>
          </p:cNvPicPr>
          <p:nvPr/>
        </p:nvPicPr>
        <p:blipFill>
          <a:blip r:embed="rId17"/>
          <a:stretch>
            <a:fillRect/>
          </a:stretch>
        </p:blipFill>
        <p:spPr>
          <a:xfrm>
            <a:off x="-636580" y="5580286"/>
            <a:ext cx="3622273" cy="1110955"/>
          </a:xfrm>
          <a:prstGeom prst="rect">
            <a:avLst/>
          </a:prstGeom>
        </p:spPr>
      </p:pic>
      <p:pic>
        <p:nvPicPr>
          <p:cNvPr id="47" name="Picture 46">
            <a:extLst>
              <a:ext uri="{FF2B5EF4-FFF2-40B4-BE49-F238E27FC236}">
                <a16:creationId xmlns:a16="http://schemas.microsoft.com/office/drawing/2014/main" id="{3BFE87FE-0241-2DF9-05BD-64242735CF78}"/>
              </a:ext>
            </a:extLst>
          </p:cNvPr>
          <p:cNvPicPr>
            <a:picLocks noChangeAspect="1"/>
          </p:cNvPicPr>
          <p:nvPr/>
        </p:nvPicPr>
        <p:blipFill>
          <a:blip r:embed="rId18"/>
          <a:stretch>
            <a:fillRect/>
          </a:stretch>
        </p:blipFill>
        <p:spPr>
          <a:xfrm>
            <a:off x="2902023" y="5580286"/>
            <a:ext cx="2201407" cy="1133772"/>
          </a:xfrm>
          <a:prstGeom prst="rect">
            <a:avLst/>
          </a:prstGeom>
        </p:spPr>
      </p:pic>
      <p:pic>
        <p:nvPicPr>
          <p:cNvPr id="48" name="Picture 47">
            <a:extLst>
              <a:ext uri="{FF2B5EF4-FFF2-40B4-BE49-F238E27FC236}">
                <a16:creationId xmlns:a16="http://schemas.microsoft.com/office/drawing/2014/main" id="{6825FFC4-132E-5B4D-5A01-F15C2D55B7A3}"/>
              </a:ext>
            </a:extLst>
          </p:cNvPr>
          <p:cNvPicPr>
            <a:picLocks noChangeAspect="1"/>
          </p:cNvPicPr>
          <p:nvPr/>
        </p:nvPicPr>
        <p:blipFill>
          <a:blip r:embed="rId19"/>
          <a:stretch>
            <a:fillRect/>
          </a:stretch>
        </p:blipFill>
        <p:spPr>
          <a:xfrm>
            <a:off x="5036676" y="5590105"/>
            <a:ext cx="2201407" cy="1100704"/>
          </a:xfrm>
          <a:prstGeom prst="rect">
            <a:avLst/>
          </a:prstGeom>
        </p:spPr>
      </p:pic>
      <p:pic>
        <p:nvPicPr>
          <p:cNvPr id="49" name="Picture 48">
            <a:extLst>
              <a:ext uri="{FF2B5EF4-FFF2-40B4-BE49-F238E27FC236}">
                <a16:creationId xmlns:a16="http://schemas.microsoft.com/office/drawing/2014/main" id="{3DDA2B3D-B065-73C0-9E23-B04EE8CD6B00}"/>
              </a:ext>
            </a:extLst>
          </p:cNvPr>
          <p:cNvPicPr>
            <a:picLocks noChangeAspect="1"/>
          </p:cNvPicPr>
          <p:nvPr/>
        </p:nvPicPr>
        <p:blipFill>
          <a:blip r:embed="rId20"/>
          <a:stretch>
            <a:fillRect/>
          </a:stretch>
        </p:blipFill>
        <p:spPr>
          <a:xfrm>
            <a:off x="7238083" y="5590023"/>
            <a:ext cx="2349661" cy="1118439"/>
          </a:xfrm>
          <a:prstGeom prst="rect">
            <a:avLst/>
          </a:prstGeom>
        </p:spPr>
      </p:pic>
      <p:pic>
        <p:nvPicPr>
          <p:cNvPr id="50" name="Picture 49">
            <a:extLst>
              <a:ext uri="{FF2B5EF4-FFF2-40B4-BE49-F238E27FC236}">
                <a16:creationId xmlns:a16="http://schemas.microsoft.com/office/drawing/2014/main" id="{0B28CA21-EE8A-F7EB-754C-E6F31263B1A9}"/>
              </a:ext>
            </a:extLst>
          </p:cNvPr>
          <p:cNvPicPr>
            <a:picLocks noChangeAspect="1"/>
          </p:cNvPicPr>
          <p:nvPr/>
        </p:nvPicPr>
        <p:blipFill>
          <a:blip r:embed="rId21"/>
          <a:stretch>
            <a:fillRect/>
          </a:stretch>
        </p:blipFill>
        <p:spPr>
          <a:xfrm>
            <a:off x="9587744" y="5590023"/>
            <a:ext cx="2258654" cy="1148632"/>
          </a:xfrm>
          <a:prstGeom prst="rect">
            <a:avLst/>
          </a:prstGeom>
        </p:spPr>
      </p:pic>
    </p:spTree>
    <p:extLst>
      <p:ext uri="{BB962C8B-B14F-4D97-AF65-F5344CB8AC3E}">
        <p14:creationId xmlns:p14="http://schemas.microsoft.com/office/powerpoint/2010/main" val="2099710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C5EE-E5F8-59AD-98C7-D381D2EF6875}"/>
              </a:ext>
            </a:extLst>
          </p:cNvPr>
          <p:cNvSpPr>
            <a:spLocks noGrp="1"/>
          </p:cNvSpPr>
          <p:nvPr>
            <p:ph type="title"/>
          </p:nvPr>
        </p:nvSpPr>
        <p:spPr/>
        <p:txBody>
          <a:bodyPr/>
          <a:lstStyle/>
          <a:p>
            <a:r>
              <a:rPr lang="en-US" dirty="0"/>
              <a:t>Dataset 1</a:t>
            </a:r>
          </a:p>
        </p:txBody>
      </p:sp>
      <p:sp>
        <p:nvSpPr>
          <p:cNvPr id="3" name="Content Placeholder 2">
            <a:extLst>
              <a:ext uri="{FF2B5EF4-FFF2-40B4-BE49-F238E27FC236}">
                <a16:creationId xmlns:a16="http://schemas.microsoft.com/office/drawing/2014/main" id="{913DC722-D7B6-3D43-E1A3-40F9E61F6A21}"/>
              </a:ext>
            </a:extLst>
          </p:cNvPr>
          <p:cNvSpPr>
            <a:spLocks noGrp="1"/>
          </p:cNvSpPr>
          <p:nvPr>
            <p:ph idx="1"/>
          </p:nvPr>
        </p:nvSpPr>
        <p:spPr/>
        <p:txBody>
          <a:bodyPr/>
          <a:lstStyle/>
          <a:p>
            <a:endParaRPr lang="en-US"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9B8ABF81-5D62-8260-C842-45D3F7177575}"/>
                  </a:ext>
                </a:extLst>
              </p:cNvPr>
              <p:cNvGraphicFramePr/>
              <p:nvPr>
                <p:extLst>
                  <p:ext uri="{D42A27DB-BD31-4B8C-83A1-F6EECF244321}">
                    <p14:modId xmlns:p14="http://schemas.microsoft.com/office/powerpoint/2010/main" val="642761439"/>
                  </p:ext>
                </p:extLst>
              </p:nvPr>
            </p:nvGraphicFramePr>
            <p:xfrm>
              <a:off x="6781800" y="45402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B8ABF81-5D62-8260-C842-45D3F7177575}"/>
                  </a:ext>
                </a:extLst>
              </p:cNvPr>
              <p:cNvPicPr>
                <a:picLocks noGrp="1" noRot="1" noChangeAspect="1" noMove="1" noResize="1" noEditPoints="1" noAdjustHandles="1" noChangeArrowheads="1" noChangeShapeType="1"/>
              </p:cNvPicPr>
              <p:nvPr/>
            </p:nvPicPr>
            <p:blipFill>
              <a:blip r:embed="rId3"/>
              <a:stretch>
                <a:fillRect/>
              </a:stretch>
            </p:blipFill>
            <p:spPr>
              <a:xfrm>
                <a:off x="6781800" y="454025"/>
                <a:ext cx="4572000" cy="2743200"/>
              </a:xfrm>
              <a:prstGeom prst="rect">
                <a:avLst/>
              </a:prstGeom>
            </p:spPr>
          </p:pic>
        </mc:Fallback>
      </mc:AlternateContent>
    </p:spTree>
    <p:extLst>
      <p:ext uri="{BB962C8B-B14F-4D97-AF65-F5344CB8AC3E}">
        <p14:creationId xmlns:p14="http://schemas.microsoft.com/office/powerpoint/2010/main" val="301075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C49-B6BD-5957-4A00-7C471C04F497}"/>
              </a:ext>
            </a:extLst>
          </p:cNvPr>
          <p:cNvSpPr>
            <a:spLocks noGrp="1"/>
          </p:cNvSpPr>
          <p:nvPr>
            <p:ph type="title"/>
          </p:nvPr>
        </p:nvSpPr>
        <p:spPr/>
        <p:txBody>
          <a:bodyPr/>
          <a:lstStyle/>
          <a:p>
            <a:r>
              <a:rPr lang="en-US" dirty="0"/>
              <a:t>Dataset 2</a:t>
            </a:r>
          </a:p>
        </p:txBody>
      </p:sp>
      <p:sp>
        <p:nvSpPr>
          <p:cNvPr id="3" name="Content Placeholder 2">
            <a:extLst>
              <a:ext uri="{FF2B5EF4-FFF2-40B4-BE49-F238E27FC236}">
                <a16:creationId xmlns:a16="http://schemas.microsoft.com/office/drawing/2014/main" id="{14CD3BB9-D533-1C73-B022-77DB3708C80C}"/>
              </a:ext>
            </a:extLst>
          </p:cNvPr>
          <p:cNvSpPr>
            <a:spLocks noGrp="1"/>
          </p:cNvSpPr>
          <p:nvPr>
            <p:ph idx="1"/>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4A962427-845A-18F1-0836-FF7B023BC56F}"/>
                  </a:ext>
                </a:extLst>
              </p:cNvPr>
              <p:cNvGraphicFramePr/>
              <p:nvPr>
                <p:extLst>
                  <p:ext uri="{D42A27DB-BD31-4B8C-83A1-F6EECF244321}">
                    <p14:modId xmlns:p14="http://schemas.microsoft.com/office/powerpoint/2010/main" val="314511009"/>
                  </p:ext>
                </p:extLst>
              </p:nvPr>
            </p:nvGraphicFramePr>
            <p:xfrm>
              <a:off x="6781800" y="386557"/>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4A962427-845A-18F1-0836-FF7B023BC56F}"/>
                  </a:ext>
                </a:extLst>
              </p:cNvPr>
              <p:cNvPicPr>
                <a:picLocks noGrp="1" noRot="1" noChangeAspect="1" noMove="1" noResize="1" noEditPoints="1" noAdjustHandles="1" noChangeArrowheads="1" noChangeShapeType="1"/>
              </p:cNvPicPr>
              <p:nvPr/>
            </p:nvPicPr>
            <p:blipFill>
              <a:blip r:embed="rId3"/>
              <a:stretch>
                <a:fillRect/>
              </a:stretch>
            </p:blipFill>
            <p:spPr>
              <a:xfrm>
                <a:off x="6781800" y="386557"/>
                <a:ext cx="4572000" cy="2743200"/>
              </a:xfrm>
              <a:prstGeom prst="rect">
                <a:avLst/>
              </a:prstGeom>
            </p:spPr>
          </p:pic>
        </mc:Fallback>
      </mc:AlternateContent>
    </p:spTree>
    <p:extLst>
      <p:ext uri="{BB962C8B-B14F-4D97-AF65-F5344CB8AC3E}">
        <p14:creationId xmlns:p14="http://schemas.microsoft.com/office/powerpoint/2010/main" val="2855966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D25D-5E9A-7E94-A736-0F56855DDA20}"/>
              </a:ext>
            </a:extLst>
          </p:cNvPr>
          <p:cNvSpPr>
            <a:spLocks noGrp="1"/>
          </p:cNvSpPr>
          <p:nvPr>
            <p:ph type="title"/>
          </p:nvPr>
        </p:nvSpPr>
        <p:spPr/>
        <p:txBody>
          <a:bodyPr/>
          <a:lstStyle/>
          <a:p>
            <a:r>
              <a:rPr lang="en-US" dirty="0"/>
              <a:t>Dataset 3</a:t>
            </a:r>
          </a:p>
        </p:txBody>
      </p:sp>
      <p:sp>
        <p:nvSpPr>
          <p:cNvPr id="3" name="Content Placeholder 2">
            <a:extLst>
              <a:ext uri="{FF2B5EF4-FFF2-40B4-BE49-F238E27FC236}">
                <a16:creationId xmlns:a16="http://schemas.microsoft.com/office/drawing/2014/main" id="{E949EA2C-2ACA-2746-B65B-D445EDD5DA57}"/>
              </a:ext>
            </a:extLst>
          </p:cNvPr>
          <p:cNvSpPr>
            <a:spLocks noGrp="1"/>
          </p:cNvSpPr>
          <p:nvPr>
            <p:ph idx="1"/>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9DC198D5-34A9-3B2E-8CC9-97775710AF80}"/>
                  </a:ext>
                </a:extLst>
              </p:cNvPr>
              <p:cNvGraphicFramePr/>
              <p:nvPr>
                <p:extLst>
                  <p:ext uri="{D42A27DB-BD31-4B8C-83A1-F6EECF244321}">
                    <p14:modId xmlns:p14="http://schemas.microsoft.com/office/powerpoint/2010/main" val="2535538986"/>
                  </p:ext>
                </p:extLst>
              </p:nvPr>
            </p:nvGraphicFramePr>
            <p:xfrm>
              <a:off x="6781800" y="45402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DC198D5-34A9-3B2E-8CC9-97775710AF80}"/>
                  </a:ext>
                </a:extLst>
              </p:cNvPr>
              <p:cNvPicPr>
                <a:picLocks noGrp="1" noRot="1" noChangeAspect="1" noMove="1" noResize="1" noEditPoints="1" noAdjustHandles="1" noChangeArrowheads="1" noChangeShapeType="1"/>
              </p:cNvPicPr>
              <p:nvPr/>
            </p:nvPicPr>
            <p:blipFill>
              <a:blip r:embed="rId3"/>
              <a:stretch>
                <a:fillRect/>
              </a:stretch>
            </p:blipFill>
            <p:spPr>
              <a:xfrm>
                <a:off x="6781800" y="454025"/>
                <a:ext cx="4572000" cy="2743200"/>
              </a:xfrm>
              <a:prstGeom prst="rect">
                <a:avLst/>
              </a:prstGeom>
            </p:spPr>
          </p:pic>
        </mc:Fallback>
      </mc:AlternateContent>
    </p:spTree>
    <p:extLst>
      <p:ext uri="{BB962C8B-B14F-4D97-AF65-F5344CB8AC3E}">
        <p14:creationId xmlns:p14="http://schemas.microsoft.com/office/powerpoint/2010/main" val="359264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6C01-59E7-4554-2878-BB78FA064B87}"/>
              </a:ext>
            </a:extLst>
          </p:cNvPr>
          <p:cNvSpPr>
            <a:spLocks noGrp="1"/>
          </p:cNvSpPr>
          <p:nvPr>
            <p:ph type="title"/>
          </p:nvPr>
        </p:nvSpPr>
        <p:spPr/>
        <p:txBody>
          <a:bodyPr/>
          <a:lstStyle/>
          <a:p>
            <a:r>
              <a:rPr lang="en-US" dirty="0"/>
              <a:t>Dataset 4</a:t>
            </a:r>
          </a:p>
        </p:txBody>
      </p:sp>
      <p:sp>
        <p:nvSpPr>
          <p:cNvPr id="3" name="Content Placeholder 2">
            <a:extLst>
              <a:ext uri="{FF2B5EF4-FFF2-40B4-BE49-F238E27FC236}">
                <a16:creationId xmlns:a16="http://schemas.microsoft.com/office/drawing/2014/main" id="{B2A67D94-FED5-F7DE-4B8E-711547C5005A}"/>
              </a:ext>
            </a:extLst>
          </p:cNvPr>
          <p:cNvSpPr>
            <a:spLocks noGrp="1"/>
          </p:cNvSpPr>
          <p:nvPr>
            <p:ph idx="1"/>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8968C358-8A30-D5E2-EA1F-85E2B13F31E3}"/>
                  </a:ext>
                </a:extLst>
              </p:cNvPr>
              <p:cNvGraphicFramePr/>
              <p:nvPr>
                <p:extLst>
                  <p:ext uri="{D42A27DB-BD31-4B8C-83A1-F6EECF244321}">
                    <p14:modId xmlns:p14="http://schemas.microsoft.com/office/powerpoint/2010/main" val="1627636578"/>
                  </p:ext>
                </p:extLst>
              </p:nvPr>
            </p:nvGraphicFramePr>
            <p:xfrm>
              <a:off x="6781800" y="36512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8968C358-8A30-D5E2-EA1F-85E2B13F31E3}"/>
                  </a:ext>
                </a:extLst>
              </p:cNvPr>
              <p:cNvPicPr>
                <a:picLocks noGrp="1" noRot="1" noChangeAspect="1" noMove="1" noResize="1" noEditPoints="1" noAdjustHandles="1" noChangeArrowheads="1" noChangeShapeType="1"/>
              </p:cNvPicPr>
              <p:nvPr/>
            </p:nvPicPr>
            <p:blipFill>
              <a:blip r:embed="rId3"/>
              <a:stretch>
                <a:fillRect/>
              </a:stretch>
            </p:blipFill>
            <p:spPr>
              <a:xfrm>
                <a:off x="6781800" y="365125"/>
                <a:ext cx="4572000" cy="2743200"/>
              </a:xfrm>
              <a:prstGeom prst="rect">
                <a:avLst/>
              </a:prstGeom>
            </p:spPr>
          </p:pic>
        </mc:Fallback>
      </mc:AlternateContent>
    </p:spTree>
    <p:extLst>
      <p:ext uri="{BB962C8B-B14F-4D97-AF65-F5344CB8AC3E}">
        <p14:creationId xmlns:p14="http://schemas.microsoft.com/office/powerpoint/2010/main" val="259083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B584-EE9D-7865-B76C-A4B57CF84F39}"/>
              </a:ext>
            </a:extLst>
          </p:cNvPr>
          <p:cNvSpPr>
            <a:spLocks noGrp="1"/>
          </p:cNvSpPr>
          <p:nvPr>
            <p:ph type="title"/>
          </p:nvPr>
        </p:nvSpPr>
        <p:spPr/>
        <p:txBody>
          <a:bodyPr/>
          <a:lstStyle/>
          <a:p>
            <a:r>
              <a:rPr lang="en-US" dirty="0"/>
              <a:t>Dataset 5</a:t>
            </a:r>
          </a:p>
        </p:txBody>
      </p:sp>
      <p:sp>
        <p:nvSpPr>
          <p:cNvPr id="3" name="Content Placeholder 2">
            <a:extLst>
              <a:ext uri="{FF2B5EF4-FFF2-40B4-BE49-F238E27FC236}">
                <a16:creationId xmlns:a16="http://schemas.microsoft.com/office/drawing/2014/main" id="{D55F49B5-626A-98F5-DAA4-D870A8B30C00}"/>
              </a:ext>
            </a:extLst>
          </p:cNvPr>
          <p:cNvSpPr>
            <a:spLocks noGrp="1"/>
          </p:cNvSpPr>
          <p:nvPr>
            <p:ph idx="1"/>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913F5DB-B47A-F297-44DD-C4A67D85BCEB}"/>
                  </a:ext>
                </a:extLst>
              </p:cNvPr>
              <p:cNvGraphicFramePr/>
              <p:nvPr>
                <p:extLst>
                  <p:ext uri="{D42A27DB-BD31-4B8C-83A1-F6EECF244321}">
                    <p14:modId xmlns:p14="http://schemas.microsoft.com/office/powerpoint/2010/main" val="130582480"/>
                  </p:ext>
                </p:extLst>
              </p:nvPr>
            </p:nvGraphicFramePr>
            <p:xfrm>
              <a:off x="6781800" y="45402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913F5DB-B47A-F297-44DD-C4A67D85BCEB}"/>
                  </a:ext>
                </a:extLst>
              </p:cNvPr>
              <p:cNvPicPr>
                <a:picLocks noGrp="1" noRot="1" noChangeAspect="1" noMove="1" noResize="1" noEditPoints="1" noAdjustHandles="1" noChangeArrowheads="1" noChangeShapeType="1"/>
              </p:cNvPicPr>
              <p:nvPr/>
            </p:nvPicPr>
            <p:blipFill>
              <a:blip r:embed="rId3"/>
              <a:stretch>
                <a:fillRect/>
              </a:stretch>
            </p:blipFill>
            <p:spPr>
              <a:xfrm>
                <a:off x="6781800" y="454025"/>
                <a:ext cx="4572000" cy="2743200"/>
              </a:xfrm>
              <a:prstGeom prst="rect">
                <a:avLst/>
              </a:prstGeom>
            </p:spPr>
          </p:pic>
        </mc:Fallback>
      </mc:AlternateContent>
    </p:spTree>
    <p:extLst>
      <p:ext uri="{BB962C8B-B14F-4D97-AF65-F5344CB8AC3E}">
        <p14:creationId xmlns:p14="http://schemas.microsoft.com/office/powerpoint/2010/main" val="270737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BF83-B29D-DC90-1B15-2DBC63109114}"/>
              </a:ext>
            </a:extLst>
          </p:cNvPr>
          <p:cNvSpPr>
            <a:spLocks noGrp="1"/>
          </p:cNvSpPr>
          <p:nvPr>
            <p:ph type="title"/>
          </p:nvPr>
        </p:nvSpPr>
        <p:spPr/>
        <p:txBody>
          <a:bodyPr/>
          <a:lstStyle/>
          <a:p>
            <a:r>
              <a:rPr lang="en-US" dirty="0"/>
              <a:t>Dataset 6: easy</a:t>
            </a:r>
          </a:p>
        </p:txBody>
      </p:sp>
      <p:graphicFrame>
        <p:nvGraphicFramePr>
          <p:cNvPr id="5" name="Content Placeholder 4">
            <a:extLst>
              <a:ext uri="{FF2B5EF4-FFF2-40B4-BE49-F238E27FC236}">
                <a16:creationId xmlns:a16="http://schemas.microsoft.com/office/drawing/2014/main" id="{73CE78E3-BD30-47AA-A989-1508D598BB4B}"/>
              </a:ext>
            </a:extLst>
          </p:cNvPr>
          <p:cNvGraphicFramePr>
            <a:graphicFrameLocks noGrp="1"/>
          </p:cNvGraphicFramePr>
          <p:nvPr>
            <p:ph idx="1"/>
            <p:extLst>
              <p:ext uri="{D42A27DB-BD31-4B8C-83A1-F6EECF244321}">
                <p14:modId xmlns:p14="http://schemas.microsoft.com/office/powerpoint/2010/main" val="3857949397"/>
              </p:ext>
            </p:extLst>
          </p:nvPr>
        </p:nvGraphicFramePr>
        <p:xfrm>
          <a:off x="838200" y="1662113"/>
          <a:ext cx="5143502" cy="1016000"/>
        </p:xfrm>
        <a:graphic>
          <a:graphicData uri="http://schemas.openxmlformats.org/drawingml/2006/table">
            <a:tbl>
              <a:tblPr>
                <a:tableStyleId>{5C22544A-7EE6-4342-B048-85BDC9FD1C3A}</a:tableStyleId>
              </a:tblPr>
              <a:tblGrid>
                <a:gridCol w="828164">
                  <a:extLst>
                    <a:ext uri="{9D8B030D-6E8A-4147-A177-3AD203B41FA5}">
                      <a16:colId xmlns:a16="http://schemas.microsoft.com/office/drawing/2014/main" val="2454466076"/>
                    </a:ext>
                  </a:extLst>
                </a:gridCol>
                <a:gridCol w="1193064">
                  <a:extLst>
                    <a:ext uri="{9D8B030D-6E8A-4147-A177-3AD203B41FA5}">
                      <a16:colId xmlns:a16="http://schemas.microsoft.com/office/drawing/2014/main" val="2272446114"/>
                    </a:ext>
                  </a:extLst>
                </a:gridCol>
                <a:gridCol w="888452">
                  <a:extLst>
                    <a:ext uri="{9D8B030D-6E8A-4147-A177-3AD203B41FA5}">
                      <a16:colId xmlns:a16="http://schemas.microsoft.com/office/drawing/2014/main" val="3702977358"/>
                    </a:ext>
                  </a:extLst>
                </a:gridCol>
                <a:gridCol w="1040758">
                  <a:extLst>
                    <a:ext uri="{9D8B030D-6E8A-4147-A177-3AD203B41FA5}">
                      <a16:colId xmlns:a16="http://schemas.microsoft.com/office/drawing/2014/main" val="349171872"/>
                    </a:ext>
                  </a:extLst>
                </a:gridCol>
                <a:gridCol w="1193064">
                  <a:extLst>
                    <a:ext uri="{9D8B030D-6E8A-4147-A177-3AD203B41FA5}">
                      <a16:colId xmlns:a16="http://schemas.microsoft.com/office/drawing/2014/main" val="509299086"/>
                    </a:ext>
                  </a:extLst>
                </a:gridCol>
              </a:tblGrid>
              <a:tr h="203200">
                <a:tc>
                  <a:txBody>
                    <a:bodyPr/>
                    <a:lstStyle/>
                    <a:p>
                      <a:pPr algn="l" fontAlgn="b"/>
                      <a:r>
                        <a:rPr lang="en-US" sz="1200" u="none" strike="noStrike">
                          <a:effectLst/>
                        </a:rPr>
                        <a:t>mu</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sigma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skewness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7577291"/>
                  </a:ext>
                </a:extLst>
              </a:tr>
              <a:tr h="203200">
                <a:tc>
                  <a:txBody>
                    <a:bodyPr/>
                    <a:lstStyle/>
                    <a:p>
                      <a:pPr algn="r" fontAlgn="b"/>
                      <a:r>
                        <a:rPr lang="en-US" sz="1200" b="0" i="0" u="none" strike="noStrike" dirty="0">
                          <a:solidFill>
                            <a:srgbClr val="000000"/>
                          </a:solidFill>
                          <a:effectLst/>
                          <a:latin typeface="Calibri" panose="020F0502020204030204" pitchFamily="34" charset="0"/>
                        </a:rPr>
                        <a:t>2.00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0.50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8.37</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19.91</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1.75</a:t>
                      </a:r>
                    </a:p>
                  </a:txBody>
                  <a:tcPr marL="9525" marR="9525" marT="9525" marB="0" anchor="b"/>
                </a:tc>
                <a:extLst>
                  <a:ext uri="{0D108BD9-81ED-4DB2-BD59-A6C34878D82A}">
                    <a16:rowId xmlns:a16="http://schemas.microsoft.com/office/drawing/2014/main" val="2274006957"/>
                  </a:ext>
                </a:extLst>
              </a:tr>
              <a:tr h="203200">
                <a:tc>
                  <a:txBody>
                    <a:bodyPr/>
                    <a:lstStyle/>
                    <a:p>
                      <a:pPr algn="r" fontAlgn="b"/>
                      <a:r>
                        <a:rPr lang="en-US" sz="1200" b="0" i="0" u="none" strike="noStrike">
                          <a:solidFill>
                            <a:srgbClr val="000000"/>
                          </a:solidFill>
                          <a:effectLst/>
                          <a:latin typeface="Calibri" panose="020F0502020204030204" pitchFamily="34" charset="0"/>
                        </a:rPr>
                        <a:t>3.00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0.33</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21.23</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52.98</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1.07</a:t>
                      </a:r>
                    </a:p>
                  </a:txBody>
                  <a:tcPr marL="9525" marR="9525" marT="9525" marB="0" anchor="b"/>
                </a:tc>
                <a:extLst>
                  <a:ext uri="{0D108BD9-81ED-4DB2-BD59-A6C34878D82A}">
                    <a16:rowId xmlns:a16="http://schemas.microsoft.com/office/drawing/2014/main" val="2455806732"/>
                  </a:ext>
                </a:extLst>
              </a:tr>
              <a:tr h="203200">
                <a:tc>
                  <a:txBody>
                    <a:bodyPr/>
                    <a:lstStyle/>
                    <a:p>
                      <a:pPr algn="r" fontAlgn="b"/>
                      <a:r>
                        <a:rPr lang="en-US" sz="1200" b="0" i="0" u="none" strike="noStrike">
                          <a:solidFill>
                            <a:srgbClr val="000000"/>
                          </a:solidFill>
                          <a:effectLst/>
                          <a:latin typeface="Calibri" panose="020F0502020204030204" pitchFamily="34" charset="0"/>
                        </a:rPr>
                        <a:t>4.00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0.25</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56.33</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204.65</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0.78</a:t>
                      </a:r>
                    </a:p>
                  </a:txBody>
                  <a:tcPr marL="9525" marR="9525" marT="9525" marB="0" anchor="b"/>
                </a:tc>
                <a:extLst>
                  <a:ext uri="{0D108BD9-81ED-4DB2-BD59-A6C34878D82A}">
                    <a16:rowId xmlns:a16="http://schemas.microsoft.com/office/drawing/2014/main" val="1922439362"/>
                  </a:ext>
                </a:extLst>
              </a:tr>
              <a:tr h="203200">
                <a:tc>
                  <a:txBody>
                    <a:bodyPr/>
                    <a:lstStyle/>
                    <a:p>
                      <a:pPr algn="r" fontAlgn="b"/>
                      <a:r>
                        <a:rPr lang="en-US" sz="1200" b="0" i="0" u="none" strike="noStrike">
                          <a:solidFill>
                            <a:srgbClr val="000000"/>
                          </a:solidFill>
                          <a:effectLst/>
                          <a:latin typeface="Calibri" panose="020F0502020204030204" pitchFamily="34" charset="0"/>
                        </a:rPr>
                        <a:t>5.00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0.20</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151.41</a:t>
                      </a:r>
                    </a:p>
                  </a:txBody>
                  <a:tcPr marL="9525" marR="9525" marT="9525" marB="0" anchor="b"/>
                </a:tc>
                <a:tc>
                  <a:txBody>
                    <a:bodyPr/>
                    <a:lstStyle/>
                    <a:p>
                      <a:pPr algn="r" fontAlgn="b"/>
                      <a:r>
                        <a:rPr lang="en-US" sz="1200" b="0" i="0" u="none" strike="noStrike">
                          <a:solidFill>
                            <a:srgbClr val="000000"/>
                          </a:solidFill>
                          <a:effectLst/>
                          <a:latin typeface="Calibri" panose="020F0502020204030204" pitchFamily="34" charset="0"/>
                        </a:rPr>
                        <a:t>935.60</a:t>
                      </a:r>
                    </a:p>
                  </a:txBody>
                  <a:tcPr marL="9525" marR="9525" marT="9525" marB="0" anchor="b"/>
                </a:tc>
                <a:tc>
                  <a:txBody>
                    <a:bodyPr/>
                    <a:lstStyle/>
                    <a:p>
                      <a:pPr algn="r" fontAlgn="b"/>
                      <a:r>
                        <a:rPr lang="en-US" sz="1200" b="0" i="0" u="none" strike="noStrike" dirty="0">
                          <a:solidFill>
                            <a:srgbClr val="000000"/>
                          </a:solidFill>
                          <a:effectLst/>
                          <a:latin typeface="Calibri" panose="020F0502020204030204" pitchFamily="34" charset="0"/>
                        </a:rPr>
                        <a:t>0.61</a:t>
                      </a:r>
                    </a:p>
                  </a:txBody>
                  <a:tcPr marL="9525" marR="9525" marT="9525" marB="0" anchor="b"/>
                </a:tc>
                <a:extLst>
                  <a:ext uri="{0D108BD9-81ED-4DB2-BD59-A6C34878D82A}">
                    <a16:rowId xmlns:a16="http://schemas.microsoft.com/office/drawing/2014/main" val="333591539"/>
                  </a:ext>
                </a:extLst>
              </a:tr>
            </a:tbl>
          </a:graphicData>
        </a:graphic>
      </p:graphicFrame>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A4712338-CA91-D76B-995C-DDE69D67A74C}"/>
                  </a:ext>
                </a:extLst>
              </p:cNvPr>
              <p:cNvGraphicFramePr/>
              <p:nvPr>
                <p:extLst>
                  <p:ext uri="{D42A27DB-BD31-4B8C-83A1-F6EECF244321}">
                    <p14:modId xmlns:p14="http://schemas.microsoft.com/office/powerpoint/2010/main" val="4223001674"/>
                  </p:ext>
                </p:extLst>
              </p:nvPr>
            </p:nvGraphicFramePr>
            <p:xfrm>
              <a:off x="6781800" y="45402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A4712338-CA91-D76B-995C-DDE69D67A74C}"/>
                  </a:ext>
                </a:extLst>
              </p:cNvPr>
              <p:cNvPicPr>
                <a:picLocks noGrp="1" noRot="1" noChangeAspect="1" noMove="1" noResize="1" noEditPoints="1" noAdjustHandles="1" noChangeArrowheads="1" noChangeShapeType="1"/>
              </p:cNvPicPr>
              <p:nvPr/>
            </p:nvPicPr>
            <p:blipFill>
              <a:blip r:embed="rId3"/>
              <a:stretch>
                <a:fillRect/>
              </a:stretch>
            </p:blipFill>
            <p:spPr>
              <a:xfrm>
                <a:off x="6781800" y="454025"/>
                <a:ext cx="4572000" cy="2743200"/>
              </a:xfrm>
              <a:prstGeom prst="rect">
                <a:avLst/>
              </a:prstGeom>
            </p:spPr>
          </p:pic>
        </mc:Fallback>
      </mc:AlternateContent>
      <p:pic>
        <p:nvPicPr>
          <p:cNvPr id="3" name="Picture 2">
            <a:extLst>
              <a:ext uri="{FF2B5EF4-FFF2-40B4-BE49-F238E27FC236}">
                <a16:creationId xmlns:a16="http://schemas.microsoft.com/office/drawing/2014/main" id="{1DA93F40-9480-7983-45A4-B10E0249E14C}"/>
              </a:ext>
            </a:extLst>
          </p:cNvPr>
          <p:cNvPicPr>
            <a:picLocks noChangeAspect="1"/>
          </p:cNvPicPr>
          <p:nvPr/>
        </p:nvPicPr>
        <p:blipFill>
          <a:blip r:embed="rId4"/>
          <a:stretch>
            <a:fillRect/>
          </a:stretch>
        </p:blipFill>
        <p:spPr>
          <a:xfrm>
            <a:off x="0" y="3465443"/>
            <a:ext cx="12192000" cy="1150750"/>
          </a:xfrm>
          <a:prstGeom prst="rect">
            <a:avLst/>
          </a:prstGeom>
        </p:spPr>
      </p:pic>
    </p:spTree>
    <p:extLst>
      <p:ext uri="{BB962C8B-B14F-4D97-AF65-F5344CB8AC3E}">
        <p14:creationId xmlns:p14="http://schemas.microsoft.com/office/powerpoint/2010/main" val="3610851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6272799-BE6C-3CF4-1911-75D342B680F1}"/>
              </a:ext>
            </a:extLst>
          </p:cNvPr>
          <p:cNvSpPr txBox="1"/>
          <p:nvPr/>
        </p:nvSpPr>
        <p:spPr>
          <a:xfrm>
            <a:off x="2032609" y="393848"/>
            <a:ext cx="301686" cy="369332"/>
          </a:xfrm>
          <a:prstGeom prst="rect">
            <a:avLst/>
          </a:prstGeom>
          <a:noFill/>
        </p:spPr>
        <p:txBody>
          <a:bodyPr wrap="none" rtlCol="0">
            <a:spAutoFit/>
          </a:bodyPr>
          <a:lstStyle/>
          <a:p>
            <a:r>
              <a:rPr lang="en-US" dirty="0"/>
              <a:t>0</a:t>
            </a:r>
          </a:p>
        </p:txBody>
      </p:sp>
      <p:sp>
        <p:nvSpPr>
          <p:cNvPr id="10" name="TextBox 9">
            <a:extLst>
              <a:ext uri="{FF2B5EF4-FFF2-40B4-BE49-F238E27FC236}">
                <a16:creationId xmlns:a16="http://schemas.microsoft.com/office/drawing/2014/main" id="{D8E8ECE8-5C9F-176A-7A5E-2163BF76CB75}"/>
              </a:ext>
            </a:extLst>
          </p:cNvPr>
          <p:cNvSpPr txBox="1"/>
          <p:nvPr/>
        </p:nvSpPr>
        <p:spPr>
          <a:xfrm>
            <a:off x="8446020" y="393848"/>
            <a:ext cx="476412" cy="369332"/>
          </a:xfrm>
          <a:prstGeom prst="rect">
            <a:avLst/>
          </a:prstGeom>
          <a:noFill/>
        </p:spPr>
        <p:txBody>
          <a:bodyPr wrap="none" rtlCol="0">
            <a:spAutoFit/>
          </a:bodyPr>
          <a:lstStyle/>
          <a:p>
            <a:r>
              <a:rPr lang="en-US" dirty="0"/>
              <a:t>0.5</a:t>
            </a:r>
          </a:p>
        </p:txBody>
      </p:sp>
      <p:sp>
        <p:nvSpPr>
          <p:cNvPr id="11" name="TextBox 10">
            <a:extLst>
              <a:ext uri="{FF2B5EF4-FFF2-40B4-BE49-F238E27FC236}">
                <a16:creationId xmlns:a16="http://schemas.microsoft.com/office/drawing/2014/main" id="{C0AEAF6C-014F-3C44-00CF-50CCCB46B075}"/>
              </a:ext>
            </a:extLst>
          </p:cNvPr>
          <p:cNvSpPr txBox="1"/>
          <p:nvPr/>
        </p:nvSpPr>
        <p:spPr>
          <a:xfrm>
            <a:off x="10877388" y="391375"/>
            <a:ext cx="476412" cy="369332"/>
          </a:xfrm>
          <a:prstGeom prst="rect">
            <a:avLst/>
          </a:prstGeom>
          <a:noFill/>
        </p:spPr>
        <p:txBody>
          <a:bodyPr wrap="none" rtlCol="0">
            <a:spAutoFit/>
          </a:bodyPr>
          <a:lstStyle/>
          <a:p>
            <a:r>
              <a:rPr lang="en-US" dirty="0"/>
              <a:t>0.8</a:t>
            </a:r>
          </a:p>
        </p:txBody>
      </p:sp>
      <p:sp>
        <p:nvSpPr>
          <p:cNvPr id="12" name="TextBox 11">
            <a:extLst>
              <a:ext uri="{FF2B5EF4-FFF2-40B4-BE49-F238E27FC236}">
                <a16:creationId xmlns:a16="http://schemas.microsoft.com/office/drawing/2014/main" id="{22EF4ED6-9745-1942-748E-D8376E52BC08}"/>
              </a:ext>
            </a:extLst>
          </p:cNvPr>
          <p:cNvSpPr txBox="1"/>
          <p:nvPr/>
        </p:nvSpPr>
        <p:spPr>
          <a:xfrm>
            <a:off x="4187035" y="391375"/>
            <a:ext cx="476412" cy="369332"/>
          </a:xfrm>
          <a:prstGeom prst="rect">
            <a:avLst/>
          </a:prstGeom>
          <a:noFill/>
        </p:spPr>
        <p:txBody>
          <a:bodyPr wrap="none" rtlCol="0">
            <a:spAutoFit/>
          </a:bodyPr>
          <a:lstStyle/>
          <a:p>
            <a:r>
              <a:rPr lang="en-US" dirty="0"/>
              <a:t>0.1</a:t>
            </a:r>
          </a:p>
        </p:txBody>
      </p:sp>
      <p:sp>
        <p:nvSpPr>
          <p:cNvPr id="13" name="TextBox 12">
            <a:extLst>
              <a:ext uri="{FF2B5EF4-FFF2-40B4-BE49-F238E27FC236}">
                <a16:creationId xmlns:a16="http://schemas.microsoft.com/office/drawing/2014/main" id="{31716FD0-35FB-E566-3408-5DB359BCDF75}"/>
              </a:ext>
            </a:extLst>
          </p:cNvPr>
          <p:cNvSpPr txBox="1"/>
          <p:nvPr/>
        </p:nvSpPr>
        <p:spPr>
          <a:xfrm>
            <a:off x="6217006" y="391375"/>
            <a:ext cx="476412" cy="369332"/>
          </a:xfrm>
          <a:prstGeom prst="rect">
            <a:avLst/>
          </a:prstGeom>
          <a:noFill/>
        </p:spPr>
        <p:txBody>
          <a:bodyPr wrap="none" rtlCol="0">
            <a:spAutoFit/>
          </a:bodyPr>
          <a:lstStyle/>
          <a:p>
            <a:r>
              <a:rPr lang="en-US" dirty="0"/>
              <a:t>0.3</a:t>
            </a:r>
          </a:p>
        </p:txBody>
      </p:sp>
      <p:sp>
        <p:nvSpPr>
          <p:cNvPr id="14" name="TextBox 13">
            <a:extLst>
              <a:ext uri="{FF2B5EF4-FFF2-40B4-BE49-F238E27FC236}">
                <a16:creationId xmlns:a16="http://schemas.microsoft.com/office/drawing/2014/main" id="{F795321A-E199-FE76-1F02-6397C99464B3}"/>
              </a:ext>
            </a:extLst>
          </p:cNvPr>
          <p:cNvSpPr txBox="1"/>
          <p:nvPr/>
        </p:nvSpPr>
        <p:spPr>
          <a:xfrm>
            <a:off x="5103431" y="15550"/>
            <a:ext cx="2155205" cy="369332"/>
          </a:xfrm>
          <a:prstGeom prst="rect">
            <a:avLst/>
          </a:prstGeom>
          <a:noFill/>
        </p:spPr>
        <p:txBody>
          <a:bodyPr wrap="none" rtlCol="0">
            <a:spAutoFit/>
          </a:bodyPr>
          <a:lstStyle/>
          <a:p>
            <a:r>
              <a:rPr lang="en-US" dirty="0"/>
              <a:t>(Test) Data size – 200</a:t>
            </a:r>
          </a:p>
        </p:txBody>
      </p:sp>
      <p:sp>
        <p:nvSpPr>
          <p:cNvPr id="21" name="TextBox 20">
            <a:extLst>
              <a:ext uri="{FF2B5EF4-FFF2-40B4-BE49-F238E27FC236}">
                <a16:creationId xmlns:a16="http://schemas.microsoft.com/office/drawing/2014/main" id="{F5EA4175-EB6A-7C15-A9AD-5D1D8E5EA87D}"/>
              </a:ext>
            </a:extLst>
          </p:cNvPr>
          <p:cNvSpPr txBox="1"/>
          <p:nvPr/>
        </p:nvSpPr>
        <p:spPr>
          <a:xfrm>
            <a:off x="5103430" y="3544766"/>
            <a:ext cx="2155205" cy="369332"/>
          </a:xfrm>
          <a:prstGeom prst="rect">
            <a:avLst/>
          </a:prstGeom>
          <a:noFill/>
        </p:spPr>
        <p:txBody>
          <a:bodyPr wrap="none" rtlCol="0">
            <a:spAutoFit/>
          </a:bodyPr>
          <a:lstStyle/>
          <a:p>
            <a:r>
              <a:rPr lang="en-US" dirty="0"/>
              <a:t>(Test) Data size – 800</a:t>
            </a:r>
          </a:p>
        </p:txBody>
      </p:sp>
      <p:sp>
        <p:nvSpPr>
          <p:cNvPr id="23" name="TextBox 22">
            <a:extLst>
              <a:ext uri="{FF2B5EF4-FFF2-40B4-BE49-F238E27FC236}">
                <a16:creationId xmlns:a16="http://schemas.microsoft.com/office/drawing/2014/main" id="{66658942-1145-683A-9652-EE231DDC19D4}"/>
              </a:ext>
            </a:extLst>
          </p:cNvPr>
          <p:cNvSpPr txBox="1"/>
          <p:nvPr/>
        </p:nvSpPr>
        <p:spPr>
          <a:xfrm>
            <a:off x="5044919" y="5187763"/>
            <a:ext cx="2272225" cy="369332"/>
          </a:xfrm>
          <a:prstGeom prst="rect">
            <a:avLst/>
          </a:prstGeom>
          <a:noFill/>
        </p:spPr>
        <p:txBody>
          <a:bodyPr wrap="none" rtlCol="0">
            <a:spAutoFit/>
          </a:bodyPr>
          <a:lstStyle/>
          <a:p>
            <a:r>
              <a:rPr lang="en-US" dirty="0"/>
              <a:t>(Test) Data size – 1600</a:t>
            </a:r>
          </a:p>
        </p:txBody>
      </p:sp>
      <p:pic>
        <p:nvPicPr>
          <p:cNvPr id="33" name="Picture 32">
            <a:extLst>
              <a:ext uri="{FF2B5EF4-FFF2-40B4-BE49-F238E27FC236}">
                <a16:creationId xmlns:a16="http://schemas.microsoft.com/office/drawing/2014/main" id="{285CDD0A-3E36-AF0D-6D42-C6C6950AEAC2}"/>
              </a:ext>
            </a:extLst>
          </p:cNvPr>
          <p:cNvPicPr>
            <a:picLocks noChangeAspect="1"/>
          </p:cNvPicPr>
          <p:nvPr/>
        </p:nvPicPr>
        <p:blipFill>
          <a:blip r:embed="rId2"/>
          <a:stretch>
            <a:fillRect/>
          </a:stretch>
        </p:blipFill>
        <p:spPr>
          <a:xfrm>
            <a:off x="-636581" y="675656"/>
            <a:ext cx="3859835" cy="1158908"/>
          </a:xfrm>
          <a:prstGeom prst="rect">
            <a:avLst/>
          </a:prstGeom>
        </p:spPr>
      </p:pic>
      <p:pic>
        <p:nvPicPr>
          <p:cNvPr id="34" name="Picture 33">
            <a:extLst>
              <a:ext uri="{FF2B5EF4-FFF2-40B4-BE49-F238E27FC236}">
                <a16:creationId xmlns:a16="http://schemas.microsoft.com/office/drawing/2014/main" id="{34E5E589-8D7D-2842-428D-609CE014CAF1}"/>
              </a:ext>
            </a:extLst>
          </p:cNvPr>
          <p:cNvPicPr>
            <a:picLocks noChangeAspect="1"/>
          </p:cNvPicPr>
          <p:nvPr/>
        </p:nvPicPr>
        <p:blipFill>
          <a:blip r:embed="rId3"/>
          <a:stretch>
            <a:fillRect/>
          </a:stretch>
        </p:blipFill>
        <p:spPr>
          <a:xfrm>
            <a:off x="3104909" y="679998"/>
            <a:ext cx="2338888" cy="1084565"/>
          </a:xfrm>
          <a:prstGeom prst="rect">
            <a:avLst/>
          </a:prstGeom>
        </p:spPr>
      </p:pic>
      <p:pic>
        <p:nvPicPr>
          <p:cNvPr id="35" name="Picture 34">
            <a:extLst>
              <a:ext uri="{FF2B5EF4-FFF2-40B4-BE49-F238E27FC236}">
                <a16:creationId xmlns:a16="http://schemas.microsoft.com/office/drawing/2014/main" id="{F80FC79C-B81B-0B59-53A3-DA736F6187A7}"/>
              </a:ext>
            </a:extLst>
          </p:cNvPr>
          <p:cNvPicPr>
            <a:picLocks noChangeAspect="1"/>
          </p:cNvPicPr>
          <p:nvPr/>
        </p:nvPicPr>
        <p:blipFill>
          <a:blip r:embed="rId4"/>
          <a:stretch>
            <a:fillRect/>
          </a:stretch>
        </p:blipFill>
        <p:spPr>
          <a:xfrm>
            <a:off x="5405274" y="653225"/>
            <a:ext cx="2408043" cy="1142155"/>
          </a:xfrm>
          <a:prstGeom prst="rect">
            <a:avLst/>
          </a:prstGeom>
        </p:spPr>
      </p:pic>
      <p:pic>
        <p:nvPicPr>
          <p:cNvPr id="36" name="Picture 35">
            <a:extLst>
              <a:ext uri="{FF2B5EF4-FFF2-40B4-BE49-F238E27FC236}">
                <a16:creationId xmlns:a16="http://schemas.microsoft.com/office/drawing/2014/main" id="{2257BCD8-5D05-F11D-C8E7-79B50E4D32C6}"/>
              </a:ext>
            </a:extLst>
          </p:cNvPr>
          <p:cNvPicPr>
            <a:picLocks noChangeAspect="1"/>
          </p:cNvPicPr>
          <p:nvPr/>
        </p:nvPicPr>
        <p:blipFill>
          <a:blip r:embed="rId5"/>
          <a:stretch>
            <a:fillRect/>
          </a:stretch>
        </p:blipFill>
        <p:spPr>
          <a:xfrm>
            <a:off x="7688088" y="675202"/>
            <a:ext cx="2352361" cy="1092829"/>
          </a:xfrm>
          <a:prstGeom prst="rect">
            <a:avLst/>
          </a:prstGeom>
        </p:spPr>
      </p:pic>
      <p:pic>
        <p:nvPicPr>
          <p:cNvPr id="37" name="Picture 36">
            <a:extLst>
              <a:ext uri="{FF2B5EF4-FFF2-40B4-BE49-F238E27FC236}">
                <a16:creationId xmlns:a16="http://schemas.microsoft.com/office/drawing/2014/main" id="{00D31850-A4F0-E96B-FB99-9DE89BCC2E53}"/>
              </a:ext>
            </a:extLst>
          </p:cNvPr>
          <p:cNvPicPr>
            <a:picLocks noChangeAspect="1"/>
          </p:cNvPicPr>
          <p:nvPr/>
        </p:nvPicPr>
        <p:blipFill>
          <a:blip r:embed="rId6"/>
          <a:stretch>
            <a:fillRect/>
          </a:stretch>
        </p:blipFill>
        <p:spPr>
          <a:xfrm>
            <a:off x="9835185" y="656388"/>
            <a:ext cx="2356815" cy="1126764"/>
          </a:xfrm>
          <a:prstGeom prst="rect">
            <a:avLst/>
          </a:prstGeom>
        </p:spPr>
      </p:pic>
      <p:pic>
        <p:nvPicPr>
          <p:cNvPr id="2" name="Picture 1">
            <a:extLst>
              <a:ext uri="{FF2B5EF4-FFF2-40B4-BE49-F238E27FC236}">
                <a16:creationId xmlns:a16="http://schemas.microsoft.com/office/drawing/2014/main" id="{5B266606-8669-41C5-5A94-40ACDBFF5CD2}"/>
              </a:ext>
            </a:extLst>
          </p:cNvPr>
          <p:cNvPicPr>
            <a:picLocks noChangeAspect="1"/>
          </p:cNvPicPr>
          <p:nvPr/>
        </p:nvPicPr>
        <p:blipFill>
          <a:blip r:embed="rId7"/>
          <a:stretch>
            <a:fillRect/>
          </a:stretch>
        </p:blipFill>
        <p:spPr>
          <a:xfrm>
            <a:off x="-664745" y="2336122"/>
            <a:ext cx="3769654" cy="1153185"/>
          </a:xfrm>
          <a:prstGeom prst="rect">
            <a:avLst/>
          </a:prstGeom>
        </p:spPr>
      </p:pic>
      <p:pic>
        <p:nvPicPr>
          <p:cNvPr id="3" name="Picture 2">
            <a:extLst>
              <a:ext uri="{FF2B5EF4-FFF2-40B4-BE49-F238E27FC236}">
                <a16:creationId xmlns:a16="http://schemas.microsoft.com/office/drawing/2014/main" id="{BF1CF35F-3BD5-74E6-514F-BF1EF0ED3F77}"/>
              </a:ext>
            </a:extLst>
          </p:cNvPr>
          <p:cNvPicPr>
            <a:picLocks noChangeAspect="1"/>
          </p:cNvPicPr>
          <p:nvPr/>
        </p:nvPicPr>
        <p:blipFill>
          <a:blip r:embed="rId8"/>
          <a:stretch>
            <a:fillRect/>
          </a:stretch>
        </p:blipFill>
        <p:spPr>
          <a:xfrm>
            <a:off x="2983946" y="2345497"/>
            <a:ext cx="2459851" cy="1165713"/>
          </a:xfrm>
          <a:prstGeom prst="rect">
            <a:avLst/>
          </a:prstGeom>
        </p:spPr>
      </p:pic>
      <p:pic>
        <p:nvPicPr>
          <p:cNvPr id="38" name="Picture 37">
            <a:extLst>
              <a:ext uri="{FF2B5EF4-FFF2-40B4-BE49-F238E27FC236}">
                <a16:creationId xmlns:a16="http://schemas.microsoft.com/office/drawing/2014/main" id="{D6744830-FE49-DDC1-1262-158D8C36F757}"/>
              </a:ext>
            </a:extLst>
          </p:cNvPr>
          <p:cNvPicPr>
            <a:picLocks noChangeAspect="1"/>
          </p:cNvPicPr>
          <p:nvPr/>
        </p:nvPicPr>
        <p:blipFill>
          <a:blip r:embed="rId9"/>
          <a:stretch>
            <a:fillRect/>
          </a:stretch>
        </p:blipFill>
        <p:spPr>
          <a:xfrm>
            <a:off x="5351501" y="2343347"/>
            <a:ext cx="2459851" cy="1170889"/>
          </a:xfrm>
          <a:prstGeom prst="rect">
            <a:avLst/>
          </a:prstGeom>
        </p:spPr>
      </p:pic>
      <p:pic>
        <p:nvPicPr>
          <p:cNvPr id="39" name="Picture 38">
            <a:extLst>
              <a:ext uri="{FF2B5EF4-FFF2-40B4-BE49-F238E27FC236}">
                <a16:creationId xmlns:a16="http://schemas.microsoft.com/office/drawing/2014/main" id="{92C3CB91-D1D1-3A74-89AE-6320D1CC5729}"/>
              </a:ext>
            </a:extLst>
          </p:cNvPr>
          <p:cNvPicPr>
            <a:picLocks noChangeAspect="1"/>
          </p:cNvPicPr>
          <p:nvPr/>
        </p:nvPicPr>
        <p:blipFill>
          <a:blip r:embed="rId10"/>
          <a:stretch>
            <a:fillRect/>
          </a:stretch>
        </p:blipFill>
        <p:spPr>
          <a:xfrm>
            <a:off x="7664288" y="2322881"/>
            <a:ext cx="2459851" cy="1186173"/>
          </a:xfrm>
          <a:prstGeom prst="rect">
            <a:avLst/>
          </a:prstGeom>
        </p:spPr>
      </p:pic>
      <p:pic>
        <p:nvPicPr>
          <p:cNvPr id="40" name="Picture 39">
            <a:extLst>
              <a:ext uri="{FF2B5EF4-FFF2-40B4-BE49-F238E27FC236}">
                <a16:creationId xmlns:a16="http://schemas.microsoft.com/office/drawing/2014/main" id="{A879C6EB-E390-1C41-6564-3F2BE34A299E}"/>
              </a:ext>
            </a:extLst>
          </p:cNvPr>
          <p:cNvPicPr>
            <a:picLocks noChangeAspect="1"/>
          </p:cNvPicPr>
          <p:nvPr/>
        </p:nvPicPr>
        <p:blipFill>
          <a:blip r:embed="rId11"/>
          <a:stretch>
            <a:fillRect/>
          </a:stretch>
        </p:blipFill>
        <p:spPr>
          <a:xfrm>
            <a:off x="9854514" y="2318375"/>
            <a:ext cx="2490116" cy="1195256"/>
          </a:xfrm>
          <a:prstGeom prst="rect">
            <a:avLst/>
          </a:prstGeom>
        </p:spPr>
      </p:pic>
    </p:spTree>
    <p:extLst>
      <p:ext uri="{BB962C8B-B14F-4D97-AF65-F5344CB8AC3E}">
        <p14:creationId xmlns:p14="http://schemas.microsoft.com/office/powerpoint/2010/main" val="619994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6272799-BE6C-3CF4-1911-75D342B680F1}"/>
              </a:ext>
            </a:extLst>
          </p:cNvPr>
          <p:cNvSpPr txBox="1"/>
          <p:nvPr/>
        </p:nvSpPr>
        <p:spPr>
          <a:xfrm>
            <a:off x="2032609" y="393848"/>
            <a:ext cx="301686" cy="369332"/>
          </a:xfrm>
          <a:prstGeom prst="rect">
            <a:avLst/>
          </a:prstGeom>
          <a:noFill/>
        </p:spPr>
        <p:txBody>
          <a:bodyPr wrap="none" rtlCol="0">
            <a:spAutoFit/>
          </a:bodyPr>
          <a:lstStyle/>
          <a:p>
            <a:r>
              <a:rPr lang="en-US" dirty="0"/>
              <a:t>0</a:t>
            </a:r>
          </a:p>
        </p:txBody>
      </p:sp>
      <p:sp>
        <p:nvSpPr>
          <p:cNvPr id="10" name="TextBox 9">
            <a:extLst>
              <a:ext uri="{FF2B5EF4-FFF2-40B4-BE49-F238E27FC236}">
                <a16:creationId xmlns:a16="http://schemas.microsoft.com/office/drawing/2014/main" id="{D8E8ECE8-5C9F-176A-7A5E-2163BF76CB75}"/>
              </a:ext>
            </a:extLst>
          </p:cNvPr>
          <p:cNvSpPr txBox="1"/>
          <p:nvPr/>
        </p:nvSpPr>
        <p:spPr>
          <a:xfrm>
            <a:off x="8446020" y="393848"/>
            <a:ext cx="476412" cy="369332"/>
          </a:xfrm>
          <a:prstGeom prst="rect">
            <a:avLst/>
          </a:prstGeom>
          <a:noFill/>
        </p:spPr>
        <p:txBody>
          <a:bodyPr wrap="none" rtlCol="0">
            <a:spAutoFit/>
          </a:bodyPr>
          <a:lstStyle/>
          <a:p>
            <a:r>
              <a:rPr lang="en-US" dirty="0"/>
              <a:t>0.5</a:t>
            </a:r>
          </a:p>
        </p:txBody>
      </p:sp>
      <p:sp>
        <p:nvSpPr>
          <p:cNvPr id="11" name="TextBox 10">
            <a:extLst>
              <a:ext uri="{FF2B5EF4-FFF2-40B4-BE49-F238E27FC236}">
                <a16:creationId xmlns:a16="http://schemas.microsoft.com/office/drawing/2014/main" id="{C0AEAF6C-014F-3C44-00CF-50CCCB46B075}"/>
              </a:ext>
            </a:extLst>
          </p:cNvPr>
          <p:cNvSpPr txBox="1"/>
          <p:nvPr/>
        </p:nvSpPr>
        <p:spPr>
          <a:xfrm>
            <a:off x="10877388" y="391375"/>
            <a:ext cx="476412" cy="369332"/>
          </a:xfrm>
          <a:prstGeom prst="rect">
            <a:avLst/>
          </a:prstGeom>
          <a:noFill/>
        </p:spPr>
        <p:txBody>
          <a:bodyPr wrap="none" rtlCol="0">
            <a:spAutoFit/>
          </a:bodyPr>
          <a:lstStyle/>
          <a:p>
            <a:r>
              <a:rPr lang="en-US" dirty="0"/>
              <a:t>0.8</a:t>
            </a:r>
          </a:p>
        </p:txBody>
      </p:sp>
      <p:sp>
        <p:nvSpPr>
          <p:cNvPr id="12" name="TextBox 11">
            <a:extLst>
              <a:ext uri="{FF2B5EF4-FFF2-40B4-BE49-F238E27FC236}">
                <a16:creationId xmlns:a16="http://schemas.microsoft.com/office/drawing/2014/main" id="{22EF4ED6-9745-1942-748E-D8376E52BC08}"/>
              </a:ext>
            </a:extLst>
          </p:cNvPr>
          <p:cNvSpPr txBox="1"/>
          <p:nvPr/>
        </p:nvSpPr>
        <p:spPr>
          <a:xfrm>
            <a:off x="4187035" y="391375"/>
            <a:ext cx="476412" cy="369332"/>
          </a:xfrm>
          <a:prstGeom prst="rect">
            <a:avLst/>
          </a:prstGeom>
          <a:noFill/>
        </p:spPr>
        <p:txBody>
          <a:bodyPr wrap="none" rtlCol="0">
            <a:spAutoFit/>
          </a:bodyPr>
          <a:lstStyle/>
          <a:p>
            <a:r>
              <a:rPr lang="en-US" dirty="0"/>
              <a:t>0.1</a:t>
            </a:r>
          </a:p>
        </p:txBody>
      </p:sp>
      <p:sp>
        <p:nvSpPr>
          <p:cNvPr id="13" name="TextBox 12">
            <a:extLst>
              <a:ext uri="{FF2B5EF4-FFF2-40B4-BE49-F238E27FC236}">
                <a16:creationId xmlns:a16="http://schemas.microsoft.com/office/drawing/2014/main" id="{31716FD0-35FB-E566-3408-5DB359BCDF75}"/>
              </a:ext>
            </a:extLst>
          </p:cNvPr>
          <p:cNvSpPr txBox="1"/>
          <p:nvPr/>
        </p:nvSpPr>
        <p:spPr>
          <a:xfrm>
            <a:off x="6217006" y="391375"/>
            <a:ext cx="476412" cy="369332"/>
          </a:xfrm>
          <a:prstGeom prst="rect">
            <a:avLst/>
          </a:prstGeom>
          <a:noFill/>
        </p:spPr>
        <p:txBody>
          <a:bodyPr wrap="none" rtlCol="0">
            <a:spAutoFit/>
          </a:bodyPr>
          <a:lstStyle/>
          <a:p>
            <a:r>
              <a:rPr lang="en-US" dirty="0"/>
              <a:t>0.3</a:t>
            </a:r>
          </a:p>
        </p:txBody>
      </p:sp>
      <p:sp>
        <p:nvSpPr>
          <p:cNvPr id="14" name="TextBox 13">
            <a:extLst>
              <a:ext uri="{FF2B5EF4-FFF2-40B4-BE49-F238E27FC236}">
                <a16:creationId xmlns:a16="http://schemas.microsoft.com/office/drawing/2014/main" id="{F795321A-E199-FE76-1F02-6397C99464B3}"/>
              </a:ext>
            </a:extLst>
          </p:cNvPr>
          <p:cNvSpPr txBox="1"/>
          <p:nvPr/>
        </p:nvSpPr>
        <p:spPr>
          <a:xfrm>
            <a:off x="5103431" y="15550"/>
            <a:ext cx="2242602" cy="369332"/>
          </a:xfrm>
          <a:prstGeom prst="rect">
            <a:avLst/>
          </a:prstGeom>
          <a:noFill/>
        </p:spPr>
        <p:txBody>
          <a:bodyPr wrap="none" rtlCol="0">
            <a:spAutoFit/>
          </a:bodyPr>
          <a:lstStyle/>
          <a:p>
            <a:r>
              <a:rPr lang="en-US" dirty="0"/>
              <a:t>(Train) Data size – 200</a:t>
            </a:r>
          </a:p>
        </p:txBody>
      </p:sp>
      <p:sp>
        <p:nvSpPr>
          <p:cNvPr id="15" name="TextBox 14">
            <a:extLst>
              <a:ext uri="{FF2B5EF4-FFF2-40B4-BE49-F238E27FC236}">
                <a16:creationId xmlns:a16="http://schemas.microsoft.com/office/drawing/2014/main" id="{BA471948-C2CE-2F8C-BF0C-19A51F073307}"/>
              </a:ext>
            </a:extLst>
          </p:cNvPr>
          <p:cNvSpPr txBox="1"/>
          <p:nvPr/>
        </p:nvSpPr>
        <p:spPr>
          <a:xfrm>
            <a:off x="5103430" y="1961126"/>
            <a:ext cx="2242602" cy="369332"/>
          </a:xfrm>
          <a:prstGeom prst="rect">
            <a:avLst/>
          </a:prstGeom>
          <a:noFill/>
        </p:spPr>
        <p:txBody>
          <a:bodyPr wrap="none" rtlCol="0">
            <a:spAutoFit/>
          </a:bodyPr>
          <a:lstStyle/>
          <a:p>
            <a:r>
              <a:rPr lang="en-US" dirty="0"/>
              <a:t>(Train) Data size – 400</a:t>
            </a:r>
          </a:p>
        </p:txBody>
      </p:sp>
      <p:sp>
        <p:nvSpPr>
          <p:cNvPr id="21" name="TextBox 20">
            <a:extLst>
              <a:ext uri="{FF2B5EF4-FFF2-40B4-BE49-F238E27FC236}">
                <a16:creationId xmlns:a16="http://schemas.microsoft.com/office/drawing/2014/main" id="{F5EA4175-EB6A-7C15-A9AD-5D1D8E5EA87D}"/>
              </a:ext>
            </a:extLst>
          </p:cNvPr>
          <p:cNvSpPr txBox="1"/>
          <p:nvPr/>
        </p:nvSpPr>
        <p:spPr>
          <a:xfrm>
            <a:off x="5103430" y="3544766"/>
            <a:ext cx="2242602" cy="369332"/>
          </a:xfrm>
          <a:prstGeom prst="rect">
            <a:avLst/>
          </a:prstGeom>
          <a:noFill/>
        </p:spPr>
        <p:txBody>
          <a:bodyPr wrap="none" rtlCol="0">
            <a:spAutoFit/>
          </a:bodyPr>
          <a:lstStyle/>
          <a:p>
            <a:r>
              <a:rPr lang="en-US" dirty="0"/>
              <a:t>(Train) Data size – 800</a:t>
            </a:r>
          </a:p>
        </p:txBody>
      </p:sp>
      <p:sp>
        <p:nvSpPr>
          <p:cNvPr id="23" name="TextBox 22">
            <a:extLst>
              <a:ext uri="{FF2B5EF4-FFF2-40B4-BE49-F238E27FC236}">
                <a16:creationId xmlns:a16="http://schemas.microsoft.com/office/drawing/2014/main" id="{66658942-1145-683A-9652-EE231DDC19D4}"/>
              </a:ext>
            </a:extLst>
          </p:cNvPr>
          <p:cNvSpPr txBox="1"/>
          <p:nvPr/>
        </p:nvSpPr>
        <p:spPr>
          <a:xfrm>
            <a:off x="5044919" y="5187763"/>
            <a:ext cx="2359620" cy="369332"/>
          </a:xfrm>
          <a:prstGeom prst="rect">
            <a:avLst/>
          </a:prstGeom>
          <a:noFill/>
        </p:spPr>
        <p:txBody>
          <a:bodyPr wrap="none" rtlCol="0">
            <a:spAutoFit/>
          </a:bodyPr>
          <a:lstStyle/>
          <a:p>
            <a:r>
              <a:rPr lang="en-US" dirty="0"/>
              <a:t>(Train) Data size – 1600</a:t>
            </a:r>
          </a:p>
        </p:txBody>
      </p:sp>
      <p:pic>
        <p:nvPicPr>
          <p:cNvPr id="22" name="Picture 21">
            <a:extLst>
              <a:ext uri="{FF2B5EF4-FFF2-40B4-BE49-F238E27FC236}">
                <a16:creationId xmlns:a16="http://schemas.microsoft.com/office/drawing/2014/main" id="{03747DCA-E587-3410-0A56-7685BE66D453}"/>
              </a:ext>
            </a:extLst>
          </p:cNvPr>
          <p:cNvPicPr>
            <a:picLocks noChangeAspect="1"/>
          </p:cNvPicPr>
          <p:nvPr/>
        </p:nvPicPr>
        <p:blipFill>
          <a:blip r:embed="rId2"/>
          <a:stretch>
            <a:fillRect/>
          </a:stretch>
        </p:blipFill>
        <p:spPr>
          <a:xfrm>
            <a:off x="-898635" y="675202"/>
            <a:ext cx="3893417" cy="1174822"/>
          </a:xfrm>
          <a:prstGeom prst="rect">
            <a:avLst/>
          </a:prstGeom>
        </p:spPr>
      </p:pic>
      <p:pic>
        <p:nvPicPr>
          <p:cNvPr id="24" name="Picture 23">
            <a:extLst>
              <a:ext uri="{FF2B5EF4-FFF2-40B4-BE49-F238E27FC236}">
                <a16:creationId xmlns:a16="http://schemas.microsoft.com/office/drawing/2014/main" id="{271AF07B-B100-C2B9-8FDB-D427A7EAD7D3}"/>
              </a:ext>
            </a:extLst>
          </p:cNvPr>
          <p:cNvPicPr>
            <a:picLocks noChangeAspect="1"/>
          </p:cNvPicPr>
          <p:nvPr/>
        </p:nvPicPr>
        <p:blipFill>
          <a:blip r:embed="rId3"/>
          <a:stretch>
            <a:fillRect/>
          </a:stretch>
        </p:blipFill>
        <p:spPr>
          <a:xfrm>
            <a:off x="2900626" y="686143"/>
            <a:ext cx="2486927" cy="1163882"/>
          </a:xfrm>
          <a:prstGeom prst="rect">
            <a:avLst/>
          </a:prstGeom>
        </p:spPr>
      </p:pic>
      <p:pic>
        <p:nvPicPr>
          <p:cNvPr id="25" name="Picture 24">
            <a:extLst>
              <a:ext uri="{FF2B5EF4-FFF2-40B4-BE49-F238E27FC236}">
                <a16:creationId xmlns:a16="http://schemas.microsoft.com/office/drawing/2014/main" id="{1FB54E2B-EDD9-510B-2356-978D08ACCC25}"/>
              </a:ext>
            </a:extLst>
          </p:cNvPr>
          <p:cNvPicPr>
            <a:picLocks noChangeAspect="1"/>
          </p:cNvPicPr>
          <p:nvPr/>
        </p:nvPicPr>
        <p:blipFill>
          <a:blip r:embed="rId4"/>
          <a:stretch>
            <a:fillRect/>
          </a:stretch>
        </p:blipFill>
        <p:spPr>
          <a:xfrm>
            <a:off x="5294153" y="672323"/>
            <a:ext cx="2495548" cy="1203033"/>
          </a:xfrm>
          <a:prstGeom prst="rect">
            <a:avLst/>
          </a:prstGeom>
        </p:spPr>
      </p:pic>
      <p:pic>
        <p:nvPicPr>
          <p:cNvPr id="26" name="Picture 25">
            <a:extLst>
              <a:ext uri="{FF2B5EF4-FFF2-40B4-BE49-F238E27FC236}">
                <a16:creationId xmlns:a16="http://schemas.microsoft.com/office/drawing/2014/main" id="{D6FEB0CC-EE60-CA78-5E73-EE04EEAB7F89}"/>
              </a:ext>
            </a:extLst>
          </p:cNvPr>
          <p:cNvPicPr>
            <a:picLocks noChangeAspect="1"/>
          </p:cNvPicPr>
          <p:nvPr/>
        </p:nvPicPr>
        <p:blipFill>
          <a:blip r:embed="rId5"/>
          <a:stretch>
            <a:fillRect/>
          </a:stretch>
        </p:blipFill>
        <p:spPr>
          <a:xfrm>
            <a:off x="7671158" y="670959"/>
            <a:ext cx="2485019" cy="1202749"/>
          </a:xfrm>
          <a:prstGeom prst="rect">
            <a:avLst/>
          </a:prstGeom>
        </p:spPr>
      </p:pic>
      <p:pic>
        <p:nvPicPr>
          <p:cNvPr id="27" name="Picture 26">
            <a:extLst>
              <a:ext uri="{FF2B5EF4-FFF2-40B4-BE49-F238E27FC236}">
                <a16:creationId xmlns:a16="http://schemas.microsoft.com/office/drawing/2014/main" id="{9E8B0486-92C8-98E6-251C-678AAA6BEFDA}"/>
              </a:ext>
            </a:extLst>
          </p:cNvPr>
          <p:cNvPicPr>
            <a:picLocks noChangeAspect="1"/>
          </p:cNvPicPr>
          <p:nvPr/>
        </p:nvPicPr>
        <p:blipFill>
          <a:blip r:embed="rId6"/>
          <a:stretch>
            <a:fillRect/>
          </a:stretch>
        </p:blipFill>
        <p:spPr>
          <a:xfrm>
            <a:off x="10036449" y="674264"/>
            <a:ext cx="2528265" cy="1184502"/>
          </a:xfrm>
          <a:prstGeom prst="rect">
            <a:avLst/>
          </a:prstGeom>
        </p:spPr>
      </p:pic>
      <p:pic>
        <p:nvPicPr>
          <p:cNvPr id="28" name="Picture 27">
            <a:extLst>
              <a:ext uri="{FF2B5EF4-FFF2-40B4-BE49-F238E27FC236}">
                <a16:creationId xmlns:a16="http://schemas.microsoft.com/office/drawing/2014/main" id="{15AF37BB-4AC6-CD0C-C0F0-A54A697D09B1}"/>
              </a:ext>
            </a:extLst>
          </p:cNvPr>
          <p:cNvPicPr>
            <a:picLocks noChangeAspect="1"/>
          </p:cNvPicPr>
          <p:nvPr/>
        </p:nvPicPr>
        <p:blipFill>
          <a:blip r:embed="rId7"/>
          <a:stretch>
            <a:fillRect/>
          </a:stretch>
        </p:blipFill>
        <p:spPr>
          <a:xfrm>
            <a:off x="-772511" y="2315520"/>
            <a:ext cx="3847541" cy="1174822"/>
          </a:xfrm>
          <a:prstGeom prst="rect">
            <a:avLst/>
          </a:prstGeom>
        </p:spPr>
      </p:pic>
      <p:pic>
        <p:nvPicPr>
          <p:cNvPr id="29" name="Picture 28">
            <a:extLst>
              <a:ext uri="{FF2B5EF4-FFF2-40B4-BE49-F238E27FC236}">
                <a16:creationId xmlns:a16="http://schemas.microsoft.com/office/drawing/2014/main" id="{D9A12A63-E2E6-4BE7-9D8C-0A80039ACE5D}"/>
              </a:ext>
            </a:extLst>
          </p:cNvPr>
          <p:cNvPicPr>
            <a:picLocks noChangeAspect="1"/>
          </p:cNvPicPr>
          <p:nvPr/>
        </p:nvPicPr>
        <p:blipFill>
          <a:blip r:embed="rId8"/>
          <a:stretch>
            <a:fillRect/>
          </a:stretch>
        </p:blipFill>
        <p:spPr>
          <a:xfrm>
            <a:off x="2985693" y="2306464"/>
            <a:ext cx="2530386" cy="1174822"/>
          </a:xfrm>
          <a:prstGeom prst="rect">
            <a:avLst/>
          </a:prstGeom>
        </p:spPr>
      </p:pic>
      <p:pic>
        <p:nvPicPr>
          <p:cNvPr id="30" name="Picture 29">
            <a:extLst>
              <a:ext uri="{FF2B5EF4-FFF2-40B4-BE49-F238E27FC236}">
                <a16:creationId xmlns:a16="http://schemas.microsoft.com/office/drawing/2014/main" id="{7CD858D3-5266-66DC-2E6D-F5DBA8FE12FA}"/>
              </a:ext>
            </a:extLst>
          </p:cNvPr>
          <p:cNvPicPr>
            <a:picLocks noChangeAspect="1"/>
          </p:cNvPicPr>
          <p:nvPr/>
        </p:nvPicPr>
        <p:blipFill>
          <a:blip r:embed="rId9"/>
          <a:stretch>
            <a:fillRect/>
          </a:stretch>
        </p:blipFill>
        <p:spPr>
          <a:xfrm>
            <a:off x="5462281" y="2277632"/>
            <a:ext cx="2512958" cy="1191402"/>
          </a:xfrm>
          <a:prstGeom prst="rect">
            <a:avLst/>
          </a:prstGeom>
        </p:spPr>
      </p:pic>
      <p:pic>
        <p:nvPicPr>
          <p:cNvPr id="31" name="Picture 30">
            <a:extLst>
              <a:ext uri="{FF2B5EF4-FFF2-40B4-BE49-F238E27FC236}">
                <a16:creationId xmlns:a16="http://schemas.microsoft.com/office/drawing/2014/main" id="{A8DF5EC5-A1A0-F657-9FC2-E08C7E963EF4}"/>
              </a:ext>
            </a:extLst>
          </p:cNvPr>
          <p:cNvPicPr>
            <a:picLocks noChangeAspect="1"/>
          </p:cNvPicPr>
          <p:nvPr/>
        </p:nvPicPr>
        <p:blipFill>
          <a:blip r:embed="rId10"/>
          <a:stretch>
            <a:fillRect/>
          </a:stretch>
        </p:blipFill>
        <p:spPr>
          <a:xfrm>
            <a:off x="7850517" y="2275702"/>
            <a:ext cx="2505727" cy="1202749"/>
          </a:xfrm>
          <a:prstGeom prst="rect">
            <a:avLst/>
          </a:prstGeom>
        </p:spPr>
      </p:pic>
      <p:pic>
        <p:nvPicPr>
          <p:cNvPr id="32" name="Picture 31">
            <a:extLst>
              <a:ext uri="{FF2B5EF4-FFF2-40B4-BE49-F238E27FC236}">
                <a16:creationId xmlns:a16="http://schemas.microsoft.com/office/drawing/2014/main" id="{4AC03A42-D41E-0AB9-AEE8-422E59205011}"/>
              </a:ext>
            </a:extLst>
          </p:cNvPr>
          <p:cNvPicPr>
            <a:picLocks noChangeAspect="1"/>
          </p:cNvPicPr>
          <p:nvPr/>
        </p:nvPicPr>
        <p:blipFill>
          <a:blip r:embed="rId11"/>
          <a:stretch>
            <a:fillRect/>
          </a:stretch>
        </p:blipFill>
        <p:spPr>
          <a:xfrm>
            <a:off x="10309677" y="2290068"/>
            <a:ext cx="2381005" cy="1138329"/>
          </a:xfrm>
          <a:prstGeom prst="rect">
            <a:avLst/>
          </a:prstGeom>
        </p:spPr>
      </p:pic>
    </p:spTree>
    <p:extLst>
      <p:ext uri="{BB962C8B-B14F-4D97-AF65-F5344CB8AC3E}">
        <p14:creationId xmlns:p14="http://schemas.microsoft.com/office/powerpoint/2010/main" val="2930962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417</Words>
  <Application>Microsoft Macintosh PowerPoint</Application>
  <PresentationFormat>Widescreen</PresentationFormat>
  <Paragraphs>112</Paragraphs>
  <Slides>13</Slides>
  <Notes>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Summary of results</vt:lpstr>
      <vt:lpstr>Dataset 1</vt:lpstr>
      <vt:lpstr>Dataset 2</vt:lpstr>
      <vt:lpstr>Dataset 3</vt:lpstr>
      <vt:lpstr>Dataset 4</vt:lpstr>
      <vt:lpstr>Dataset 5</vt:lpstr>
      <vt:lpstr>Dataset 6: easy</vt:lpstr>
      <vt:lpstr>PowerPoint Presentation</vt:lpstr>
      <vt:lpstr>PowerPoint Presentation</vt:lpstr>
      <vt:lpstr>Dataset 7: hard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of results</dc:title>
  <dc:creator>Sara Shashaani</dc:creator>
  <cp:lastModifiedBy>Sara Shashaani</cp:lastModifiedBy>
  <cp:revision>6</cp:revision>
  <dcterms:created xsi:type="dcterms:W3CDTF">2022-06-05T19:49:35Z</dcterms:created>
  <dcterms:modified xsi:type="dcterms:W3CDTF">2022-06-06T16:18:53Z</dcterms:modified>
</cp:coreProperties>
</file>